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1" r:id="rId1"/>
    <p:sldMasterId id="2147483972" r:id="rId2"/>
  </p:sldMasterIdLst>
  <p:notesMasterIdLst>
    <p:notesMasterId r:id="rId27"/>
  </p:notesMasterIdLst>
  <p:handoutMasterIdLst>
    <p:handoutMasterId r:id="rId28"/>
  </p:handoutMasterIdLst>
  <p:sldIdLst>
    <p:sldId id="300" r:id="rId3"/>
    <p:sldId id="309" r:id="rId4"/>
    <p:sldId id="311" r:id="rId5"/>
    <p:sldId id="313" r:id="rId6"/>
    <p:sldId id="315" r:id="rId7"/>
    <p:sldId id="317" r:id="rId8"/>
    <p:sldId id="320" r:id="rId9"/>
    <p:sldId id="339" r:id="rId10"/>
    <p:sldId id="333" r:id="rId11"/>
    <p:sldId id="334" r:id="rId12"/>
    <p:sldId id="327" r:id="rId13"/>
    <p:sldId id="335" r:id="rId14"/>
    <p:sldId id="336" r:id="rId15"/>
    <p:sldId id="337" r:id="rId16"/>
    <p:sldId id="338" r:id="rId17"/>
    <p:sldId id="323" r:id="rId18"/>
    <p:sldId id="325" r:id="rId19"/>
    <p:sldId id="326" r:id="rId20"/>
    <p:sldId id="328" r:id="rId21"/>
    <p:sldId id="329" r:id="rId22"/>
    <p:sldId id="330" r:id="rId23"/>
    <p:sldId id="331" r:id="rId24"/>
    <p:sldId id="332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F6245F29-59FB-432F-AA33-710C570D4015}">
          <p14:sldIdLst>
            <p14:sldId id="300"/>
            <p14:sldId id="309"/>
            <p14:sldId id="311"/>
            <p14:sldId id="313"/>
            <p14:sldId id="315"/>
            <p14:sldId id="317"/>
            <p14:sldId id="320"/>
            <p14:sldId id="339"/>
            <p14:sldId id="333"/>
            <p14:sldId id="334"/>
            <p14:sldId id="327"/>
            <p14:sldId id="335"/>
            <p14:sldId id="336"/>
            <p14:sldId id="337"/>
            <p14:sldId id="338"/>
            <p14:sldId id="323"/>
            <p14:sldId id="325"/>
            <p14:sldId id="326"/>
            <p14:sldId id="328"/>
            <p14:sldId id="329"/>
            <p14:sldId id="330"/>
            <p14:sldId id="331"/>
            <p14:sldId id="332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358"/>
    <a:srgbClr val="7F7F7F"/>
    <a:srgbClr val="D23E7C"/>
    <a:srgbClr val="9EF4F2"/>
    <a:srgbClr val="FF6F5D"/>
    <a:srgbClr val="9BD7D5"/>
    <a:srgbClr val="45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13" autoAdjust="0"/>
    <p:restoredTop sz="86395"/>
  </p:normalViewPr>
  <p:slideViewPr>
    <p:cSldViewPr snapToGrid="0" snapToObjects="1">
      <p:cViewPr varScale="1">
        <p:scale>
          <a:sx n="74" d="100"/>
          <a:sy n="74" d="100"/>
        </p:scale>
        <p:origin x="62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614CEE-F4D5-4D49-9535-12621CF3ECF3}" type="doc">
      <dgm:prSet loTypeId="urn:microsoft.com/office/officeart/2005/8/layout/chevron2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DE17E3F-4F07-D949-804C-0F2220B5463F}">
      <dgm:prSet phldrT="[Text]"/>
      <dgm:spPr/>
      <dgm:t>
        <a:bodyPr/>
        <a:lstStyle/>
        <a:p>
          <a:r>
            <a:rPr lang="en-GB" dirty="0"/>
            <a:t>0</a:t>
          </a:r>
        </a:p>
      </dgm:t>
    </dgm:pt>
    <dgm:pt modelId="{3658318C-5E73-7F4A-9289-116C9E5F1481}" type="parTrans" cxnId="{FD8D11A6-F6E0-2A40-B242-F4DC2AAC08D5}">
      <dgm:prSet/>
      <dgm:spPr/>
      <dgm:t>
        <a:bodyPr/>
        <a:lstStyle/>
        <a:p>
          <a:endParaRPr lang="en-GB"/>
        </a:p>
      </dgm:t>
    </dgm:pt>
    <dgm:pt modelId="{C422A8D7-F72F-EA48-864E-5F4F455DFB0F}" type="sibTrans" cxnId="{FD8D11A6-F6E0-2A40-B242-F4DC2AAC08D5}">
      <dgm:prSet/>
      <dgm:spPr/>
      <dgm:t>
        <a:bodyPr/>
        <a:lstStyle/>
        <a:p>
          <a:endParaRPr lang="en-GB"/>
        </a:p>
      </dgm:t>
    </dgm:pt>
    <dgm:pt modelId="{9C914784-0374-B845-BE10-32CCC4A4548E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[17..28]</a:t>
          </a:r>
        </a:p>
      </dgm:t>
    </dgm:pt>
    <dgm:pt modelId="{5704C735-D398-194B-9E5F-805540DC6509}" type="parTrans" cxnId="{4E527EB7-BB97-CA44-A0F3-A70F69EFD18C}">
      <dgm:prSet/>
      <dgm:spPr/>
      <dgm:t>
        <a:bodyPr/>
        <a:lstStyle/>
        <a:p>
          <a:endParaRPr lang="en-GB"/>
        </a:p>
      </dgm:t>
    </dgm:pt>
    <dgm:pt modelId="{C8C21540-3121-8B44-B25E-6ACEA40F4391}" type="sibTrans" cxnId="{4E527EB7-BB97-CA44-A0F3-A70F69EFD18C}">
      <dgm:prSet/>
      <dgm:spPr/>
      <dgm:t>
        <a:bodyPr/>
        <a:lstStyle/>
        <a:p>
          <a:endParaRPr lang="en-GB"/>
        </a:p>
      </dgm:t>
    </dgm:pt>
    <dgm:pt modelId="{7F20B4F7-A85D-2641-8032-58FB483E1CA2}">
      <dgm:prSet phldrT="[Text]"/>
      <dgm:spPr/>
      <dgm:t>
        <a:bodyPr/>
        <a:lstStyle/>
        <a:p>
          <a:r>
            <a:rPr lang="en-GB" dirty="0"/>
            <a:t>1</a:t>
          </a:r>
        </a:p>
      </dgm:t>
    </dgm:pt>
    <dgm:pt modelId="{B9BEF41A-9BC7-C342-896A-6A5941E665E5}" type="parTrans" cxnId="{6359F8AC-3999-134A-A9CD-D3B72463EC56}">
      <dgm:prSet/>
      <dgm:spPr/>
      <dgm:t>
        <a:bodyPr/>
        <a:lstStyle/>
        <a:p>
          <a:endParaRPr lang="en-GB"/>
        </a:p>
      </dgm:t>
    </dgm:pt>
    <dgm:pt modelId="{10D22EF7-BE4E-2D44-9738-905E38D4FB3A}" type="sibTrans" cxnId="{6359F8AC-3999-134A-A9CD-D3B72463EC56}">
      <dgm:prSet/>
      <dgm:spPr/>
      <dgm:t>
        <a:bodyPr/>
        <a:lstStyle/>
        <a:p>
          <a:endParaRPr lang="en-GB"/>
        </a:p>
      </dgm:t>
    </dgm:pt>
    <dgm:pt modelId="{4A11206D-E9AA-E94A-AC00-9E3448572F10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[29..37]</a:t>
          </a:r>
        </a:p>
      </dgm:t>
    </dgm:pt>
    <dgm:pt modelId="{3CE69346-6943-A14F-B80E-845F3F456248}" type="parTrans" cxnId="{0E184CDD-76AE-BA49-8153-8209A1094C0A}">
      <dgm:prSet/>
      <dgm:spPr/>
      <dgm:t>
        <a:bodyPr/>
        <a:lstStyle/>
        <a:p>
          <a:endParaRPr lang="en-GB"/>
        </a:p>
      </dgm:t>
    </dgm:pt>
    <dgm:pt modelId="{9C1FE76F-E6DC-F645-BAA6-971FD80F5638}" type="sibTrans" cxnId="{0E184CDD-76AE-BA49-8153-8209A1094C0A}">
      <dgm:prSet/>
      <dgm:spPr/>
      <dgm:t>
        <a:bodyPr/>
        <a:lstStyle/>
        <a:p>
          <a:endParaRPr lang="en-GB"/>
        </a:p>
      </dgm:t>
    </dgm:pt>
    <dgm:pt modelId="{AC9EE4C1-97CA-3242-9B56-20493E588A06}">
      <dgm:prSet phldrT="[Text]"/>
      <dgm:spPr/>
      <dgm:t>
        <a:bodyPr/>
        <a:lstStyle/>
        <a:p>
          <a:r>
            <a:rPr lang="en-GB" dirty="0"/>
            <a:t>2</a:t>
          </a:r>
        </a:p>
      </dgm:t>
    </dgm:pt>
    <dgm:pt modelId="{3C172F35-6588-0148-87A4-9AFC7AF9B146}" type="parTrans" cxnId="{08F9508B-8767-D24F-B22E-FD724D2441A1}">
      <dgm:prSet/>
      <dgm:spPr/>
      <dgm:t>
        <a:bodyPr/>
        <a:lstStyle/>
        <a:p>
          <a:endParaRPr lang="en-GB"/>
        </a:p>
      </dgm:t>
    </dgm:pt>
    <dgm:pt modelId="{51B71AC6-6214-5146-9DF7-49F64EC102A1}" type="sibTrans" cxnId="{08F9508B-8767-D24F-B22E-FD724D2441A1}">
      <dgm:prSet/>
      <dgm:spPr/>
      <dgm:t>
        <a:bodyPr/>
        <a:lstStyle/>
        <a:p>
          <a:endParaRPr lang="en-GB"/>
        </a:p>
      </dgm:t>
    </dgm:pt>
    <dgm:pt modelId="{2157A861-3FEF-224A-AB57-235CE9E0A205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[38..48]</a:t>
          </a:r>
        </a:p>
      </dgm:t>
    </dgm:pt>
    <dgm:pt modelId="{D5F767D9-A4FB-DA49-9CC5-D8EEF0A6F0D8}" type="parTrans" cxnId="{7F0CE56C-6C40-5445-A275-204489967D46}">
      <dgm:prSet/>
      <dgm:spPr/>
      <dgm:t>
        <a:bodyPr/>
        <a:lstStyle/>
        <a:p>
          <a:endParaRPr lang="en-GB"/>
        </a:p>
      </dgm:t>
    </dgm:pt>
    <dgm:pt modelId="{65DFB863-D78D-5248-B9EE-502D0C40BCEC}" type="sibTrans" cxnId="{7F0CE56C-6C40-5445-A275-204489967D46}">
      <dgm:prSet/>
      <dgm:spPr/>
      <dgm:t>
        <a:bodyPr/>
        <a:lstStyle/>
        <a:p>
          <a:endParaRPr lang="en-GB"/>
        </a:p>
      </dgm:t>
    </dgm:pt>
    <dgm:pt modelId="{28E98DEB-82C0-9C4F-86BE-C4BB48FB876B}" type="pres">
      <dgm:prSet presAssocID="{33614CEE-F4D5-4D49-9535-12621CF3ECF3}" presName="linearFlow" presStyleCnt="0">
        <dgm:presLayoutVars>
          <dgm:dir/>
          <dgm:animLvl val="lvl"/>
          <dgm:resizeHandles val="exact"/>
        </dgm:presLayoutVars>
      </dgm:prSet>
      <dgm:spPr/>
    </dgm:pt>
    <dgm:pt modelId="{3689DF73-C6EA-1F40-9416-8B0EC3420259}" type="pres">
      <dgm:prSet presAssocID="{2DE17E3F-4F07-D949-804C-0F2220B5463F}" presName="composite" presStyleCnt="0"/>
      <dgm:spPr/>
    </dgm:pt>
    <dgm:pt modelId="{26CD12C8-2AFA-BD4E-9246-7BE23346629A}" type="pres">
      <dgm:prSet presAssocID="{2DE17E3F-4F07-D949-804C-0F2220B5463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FA1D38F-96E5-4F4D-9B95-F16B5E01A199}" type="pres">
      <dgm:prSet presAssocID="{2DE17E3F-4F07-D949-804C-0F2220B5463F}" presName="descendantText" presStyleLbl="alignAcc1" presStyleIdx="0" presStyleCnt="3">
        <dgm:presLayoutVars>
          <dgm:bulletEnabled val="1"/>
        </dgm:presLayoutVars>
      </dgm:prSet>
      <dgm:spPr/>
    </dgm:pt>
    <dgm:pt modelId="{AE70A3D6-01EB-6443-A060-7DC5EDCEFECC}" type="pres">
      <dgm:prSet presAssocID="{C422A8D7-F72F-EA48-864E-5F4F455DFB0F}" presName="sp" presStyleCnt="0"/>
      <dgm:spPr/>
    </dgm:pt>
    <dgm:pt modelId="{37156028-0282-1744-A893-C5F06BB5C633}" type="pres">
      <dgm:prSet presAssocID="{7F20B4F7-A85D-2641-8032-58FB483E1CA2}" presName="composite" presStyleCnt="0"/>
      <dgm:spPr/>
    </dgm:pt>
    <dgm:pt modelId="{AD79BD3D-BC8C-9C48-8900-537D3D5767B9}" type="pres">
      <dgm:prSet presAssocID="{7F20B4F7-A85D-2641-8032-58FB483E1CA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43FB409-C9B9-2B48-91AC-152B9DD01882}" type="pres">
      <dgm:prSet presAssocID="{7F20B4F7-A85D-2641-8032-58FB483E1CA2}" presName="descendantText" presStyleLbl="alignAcc1" presStyleIdx="1" presStyleCnt="3">
        <dgm:presLayoutVars>
          <dgm:bulletEnabled val="1"/>
        </dgm:presLayoutVars>
      </dgm:prSet>
      <dgm:spPr/>
    </dgm:pt>
    <dgm:pt modelId="{428F499D-533C-AA43-9A2A-E98EEDE97E28}" type="pres">
      <dgm:prSet presAssocID="{10D22EF7-BE4E-2D44-9738-905E38D4FB3A}" presName="sp" presStyleCnt="0"/>
      <dgm:spPr/>
    </dgm:pt>
    <dgm:pt modelId="{A4339992-64B1-5F42-AE67-84AF37649B60}" type="pres">
      <dgm:prSet presAssocID="{AC9EE4C1-97CA-3242-9B56-20493E588A06}" presName="composite" presStyleCnt="0"/>
      <dgm:spPr/>
    </dgm:pt>
    <dgm:pt modelId="{8905C250-300B-E348-95A6-F761067025C4}" type="pres">
      <dgm:prSet presAssocID="{AC9EE4C1-97CA-3242-9B56-20493E588A06}" presName="parentText" presStyleLbl="alignNode1" presStyleIdx="2" presStyleCnt="3" custLinFactNeighborX="-774" custLinFactNeighborY="78617">
        <dgm:presLayoutVars>
          <dgm:chMax val="1"/>
          <dgm:bulletEnabled val="1"/>
        </dgm:presLayoutVars>
      </dgm:prSet>
      <dgm:spPr/>
    </dgm:pt>
    <dgm:pt modelId="{096491E3-E34B-3F46-948B-04A537608F59}" type="pres">
      <dgm:prSet presAssocID="{AC9EE4C1-97CA-3242-9B56-20493E588A0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1E49610-B585-C248-A88A-EF3DC5AB6368}" type="presOf" srcId="{9C914784-0374-B845-BE10-32CCC4A4548E}" destId="{AFA1D38F-96E5-4F4D-9B95-F16B5E01A199}" srcOrd="0" destOrd="0" presId="urn:microsoft.com/office/officeart/2005/8/layout/chevron2"/>
    <dgm:cxn modelId="{A421AB13-494A-8548-AD8F-62A9AB19AA4D}" type="presOf" srcId="{2DE17E3F-4F07-D949-804C-0F2220B5463F}" destId="{26CD12C8-2AFA-BD4E-9246-7BE23346629A}" srcOrd="0" destOrd="0" presId="urn:microsoft.com/office/officeart/2005/8/layout/chevron2"/>
    <dgm:cxn modelId="{38DA6A40-8D68-C246-9D65-11B7E96E2E1E}" type="presOf" srcId="{4A11206D-E9AA-E94A-AC00-9E3448572F10}" destId="{443FB409-C9B9-2B48-91AC-152B9DD01882}" srcOrd="0" destOrd="0" presId="urn:microsoft.com/office/officeart/2005/8/layout/chevron2"/>
    <dgm:cxn modelId="{7F0CE56C-6C40-5445-A275-204489967D46}" srcId="{AC9EE4C1-97CA-3242-9B56-20493E588A06}" destId="{2157A861-3FEF-224A-AB57-235CE9E0A205}" srcOrd="0" destOrd="0" parTransId="{D5F767D9-A4FB-DA49-9CC5-D8EEF0A6F0D8}" sibTransId="{65DFB863-D78D-5248-B9EE-502D0C40BCEC}"/>
    <dgm:cxn modelId="{08F9508B-8767-D24F-B22E-FD724D2441A1}" srcId="{33614CEE-F4D5-4D49-9535-12621CF3ECF3}" destId="{AC9EE4C1-97CA-3242-9B56-20493E588A06}" srcOrd="2" destOrd="0" parTransId="{3C172F35-6588-0148-87A4-9AFC7AF9B146}" sibTransId="{51B71AC6-6214-5146-9DF7-49F64EC102A1}"/>
    <dgm:cxn modelId="{3D154A9D-9E6D-6746-98CA-767E01B6D35C}" type="presOf" srcId="{33614CEE-F4D5-4D49-9535-12621CF3ECF3}" destId="{28E98DEB-82C0-9C4F-86BE-C4BB48FB876B}" srcOrd="0" destOrd="0" presId="urn:microsoft.com/office/officeart/2005/8/layout/chevron2"/>
    <dgm:cxn modelId="{0A3E11A6-EBC3-9944-91FF-9808AB260CF1}" type="presOf" srcId="{7F20B4F7-A85D-2641-8032-58FB483E1CA2}" destId="{AD79BD3D-BC8C-9C48-8900-537D3D5767B9}" srcOrd="0" destOrd="0" presId="urn:microsoft.com/office/officeart/2005/8/layout/chevron2"/>
    <dgm:cxn modelId="{FD8D11A6-F6E0-2A40-B242-F4DC2AAC08D5}" srcId="{33614CEE-F4D5-4D49-9535-12621CF3ECF3}" destId="{2DE17E3F-4F07-D949-804C-0F2220B5463F}" srcOrd="0" destOrd="0" parTransId="{3658318C-5E73-7F4A-9289-116C9E5F1481}" sibTransId="{C422A8D7-F72F-EA48-864E-5F4F455DFB0F}"/>
    <dgm:cxn modelId="{8C9EDAA9-3B3D-CE4B-A626-310263D667A3}" type="presOf" srcId="{AC9EE4C1-97CA-3242-9B56-20493E588A06}" destId="{8905C250-300B-E348-95A6-F761067025C4}" srcOrd="0" destOrd="0" presId="urn:microsoft.com/office/officeart/2005/8/layout/chevron2"/>
    <dgm:cxn modelId="{6359F8AC-3999-134A-A9CD-D3B72463EC56}" srcId="{33614CEE-F4D5-4D49-9535-12621CF3ECF3}" destId="{7F20B4F7-A85D-2641-8032-58FB483E1CA2}" srcOrd="1" destOrd="0" parTransId="{B9BEF41A-9BC7-C342-896A-6A5941E665E5}" sibTransId="{10D22EF7-BE4E-2D44-9738-905E38D4FB3A}"/>
    <dgm:cxn modelId="{4E527EB7-BB97-CA44-A0F3-A70F69EFD18C}" srcId="{2DE17E3F-4F07-D949-804C-0F2220B5463F}" destId="{9C914784-0374-B845-BE10-32CCC4A4548E}" srcOrd="0" destOrd="0" parTransId="{5704C735-D398-194B-9E5F-805540DC6509}" sibTransId="{C8C21540-3121-8B44-B25E-6ACEA40F4391}"/>
    <dgm:cxn modelId="{0E184CDD-76AE-BA49-8153-8209A1094C0A}" srcId="{7F20B4F7-A85D-2641-8032-58FB483E1CA2}" destId="{4A11206D-E9AA-E94A-AC00-9E3448572F10}" srcOrd="0" destOrd="0" parTransId="{3CE69346-6943-A14F-B80E-845F3F456248}" sibTransId="{9C1FE76F-E6DC-F645-BAA6-971FD80F5638}"/>
    <dgm:cxn modelId="{E15792F2-101B-1B41-9D7F-9531E1B62A45}" type="presOf" srcId="{2157A861-3FEF-224A-AB57-235CE9E0A205}" destId="{096491E3-E34B-3F46-948B-04A537608F59}" srcOrd="0" destOrd="0" presId="urn:microsoft.com/office/officeart/2005/8/layout/chevron2"/>
    <dgm:cxn modelId="{71B85051-9BB6-6B4B-8B7C-4C4A7F877492}" type="presParOf" srcId="{28E98DEB-82C0-9C4F-86BE-C4BB48FB876B}" destId="{3689DF73-C6EA-1F40-9416-8B0EC3420259}" srcOrd="0" destOrd="0" presId="urn:microsoft.com/office/officeart/2005/8/layout/chevron2"/>
    <dgm:cxn modelId="{080D2FCA-48AE-4C4A-994E-DD11B36F299A}" type="presParOf" srcId="{3689DF73-C6EA-1F40-9416-8B0EC3420259}" destId="{26CD12C8-2AFA-BD4E-9246-7BE23346629A}" srcOrd="0" destOrd="0" presId="urn:microsoft.com/office/officeart/2005/8/layout/chevron2"/>
    <dgm:cxn modelId="{59C7271B-580A-AA4F-9D11-F88A6C302B28}" type="presParOf" srcId="{3689DF73-C6EA-1F40-9416-8B0EC3420259}" destId="{AFA1D38F-96E5-4F4D-9B95-F16B5E01A199}" srcOrd="1" destOrd="0" presId="urn:microsoft.com/office/officeart/2005/8/layout/chevron2"/>
    <dgm:cxn modelId="{E2CEFC26-0CB0-F141-9E08-945275CC04BD}" type="presParOf" srcId="{28E98DEB-82C0-9C4F-86BE-C4BB48FB876B}" destId="{AE70A3D6-01EB-6443-A060-7DC5EDCEFECC}" srcOrd="1" destOrd="0" presId="urn:microsoft.com/office/officeart/2005/8/layout/chevron2"/>
    <dgm:cxn modelId="{0D43A6A7-E9CA-2E40-9A79-F77A92A03009}" type="presParOf" srcId="{28E98DEB-82C0-9C4F-86BE-C4BB48FB876B}" destId="{37156028-0282-1744-A893-C5F06BB5C633}" srcOrd="2" destOrd="0" presId="urn:microsoft.com/office/officeart/2005/8/layout/chevron2"/>
    <dgm:cxn modelId="{427C0AFA-42BB-0544-9925-512653F74C35}" type="presParOf" srcId="{37156028-0282-1744-A893-C5F06BB5C633}" destId="{AD79BD3D-BC8C-9C48-8900-537D3D5767B9}" srcOrd="0" destOrd="0" presId="urn:microsoft.com/office/officeart/2005/8/layout/chevron2"/>
    <dgm:cxn modelId="{1DDCD26F-0DA8-3549-82C8-8D85FEBD341E}" type="presParOf" srcId="{37156028-0282-1744-A893-C5F06BB5C633}" destId="{443FB409-C9B9-2B48-91AC-152B9DD01882}" srcOrd="1" destOrd="0" presId="urn:microsoft.com/office/officeart/2005/8/layout/chevron2"/>
    <dgm:cxn modelId="{04084BB5-719F-C343-A22F-579777A940A8}" type="presParOf" srcId="{28E98DEB-82C0-9C4F-86BE-C4BB48FB876B}" destId="{428F499D-533C-AA43-9A2A-E98EEDE97E28}" srcOrd="3" destOrd="0" presId="urn:microsoft.com/office/officeart/2005/8/layout/chevron2"/>
    <dgm:cxn modelId="{461B7FDF-633C-CB4A-85BE-7FF8C17FD1DC}" type="presParOf" srcId="{28E98DEB-82C0-9C4F-86BE-C4BB48FB876B}" destId="{A4339992-64B1-5F42-AE67-84AF37649B60}" srcOrd="4" destOrd="0" presId="urn:microsoft.com/office/officeart/2005/8/layout/chevron2"/>
    <dgm:cxn modelId="{E18BCE53-D307-7A44-8258-F8F897AFCAFC}" type="presParOf" srcId="{A4339992-64B1-5F42-AE67-84AF37649B60}" destId="{8905C250-300B-E348-95A6-F761067025C4}" srcOrd="0" destOrd="0" presId="urn:microsoft.com/office/officeart/2005/8/layout/chevron2"/>
    <dgm:cxn modelId="{50CA1161-28F4-1C40-8703-E1300B2ED22D}" type="presParOf" srcId="{A4339992-64B1-5F42-AE67-84AF37649B60}" destId="{096491E3-E34B-3F46-948B-04A537608F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614CEE-F4D5-4D49-9535-12621CF3ECF3}" type="doc">
      <dgm:prSet loTypeId="urn:microsoft.com/office/officeart/2005/8/layout/chevron2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DE17E3F-4F07-D949-804C-0F2220B5463F}">
      <dgm:prSet phldrT="[Text]"/>
      <dgm:spPr/>
      <dgm:t>
        <a:bodyPr/>
        <a:lstStyle/>
        <a:p>
          <a:r>
            <a:rPr lang="en-GB" dirty="0"/>
            <a:t>3</a:t>
          </a:r>
        </a:p>
      </dgm:t>
    </dgm:pt>
    <dgm:pt modelId="{3658318C-5E73-7F4A-9289-116C9E5F1481}" type="parTrans" cxnId="{FD8D11A6-F6E0-2A40-B242-F4DC2AAC08D5}">
      <dgm:prSet/>
      <dgm:spPr/>
      <dgm:t>
        <a:bodyPr/>
        <a:lstStyle/>
        <a:p>
          <a:endParaRPr lang="en-GB"/>
        </a:p>
      </dgm:t>
    </dgm:pt>
    <dgm:pt modelId="{C422A8D7-F72F-EA48-864E-5F4F455DFB0F}" type="sibTrans" cxnId="{FD8D11A6-F6E0-2A40-B242-F4DC2AAC08D5}">
      <dgm:prSet/>
      <dgm:spPr/>
      <dgm:t>
        <a:bodyPr/>
        <a:lstStyle/>
        <a:p>
          <a:endParaRPr lang="en-GB"/>
        </a:p>
      </dgm:t>
    </dgm:pt>
    <dgm:pt modelId="{9C914784-0374-B845-BE10-32CCC4A4548E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[49..90]</a:t>
          </a:r>
        </a:p>
      </dgm:t>
    </dgm:pt>
    <dgm:pt modelId="{5704C735-D398-194B-9E5F-805540DC6509}" type="parTrans" cxnId="{4E527EB7-BB97-CA44-A0F3-A70F69EFD18C}">
      <dgm:prSet/>
      <dgm:spPr/>
      <dgm:t>
        <a:bodyPr/>
        <a:lstStyle/>
        <a:p>
          <a:endParaRPr lang="en-GB"/>
        </a:p>
      </dgm:t>
    </dgm:pt>
    <dgm:pt modelId="{C8C21540-3121-8B44-B25E-6ACEA40F4391}" type="sibTrans" cxnId="{4E527EB7-BB97-CA44-A0F3-A70F69EFD18C}">
      <dgm:prSet/>
      <dgm:spPr/>
      <dgm:t>
        <a:bodyPr/>
        <a:lstStyle/>
        <a:p>
          <a:endParaRPr lang="en-GB"/>
        </a:p>
      </dgm:t>
    </dgm:pt>
    <dgm:pt modelId="{28E98DEB-82C0-9C4F-86BE-C4BB48FB876B}" type="pres">
      <dgm:prSet presAssocID="{33614CEE-F4D5-4D49-9535-12621CF3ECF3}" presName="linearFlow" presStyleCnt="0">
        <dgm:presLayoutVars>
          <dgm:dir/>
          <dgm:animLvl val="lvl"/>
          <dgm:resizeHandles val="exact"/>
        </dgm:presLayoutVars>
      </dgm:prSet>
      <dgm:spPr/>
    </dgm:pt>
    <dgm:pt modelId="{3689DF73-C6EA-1F40-9416-8B0EC3420259}" type="pres">
      <dgm:prSet presAssocID="{2DE17E3F-4F07-D949-804C-0F2220B5463F}" presName="composite" presStyleCnt="0"/>
      <dgm:spPr/>
    </dgm:pt>
    <dgm:pt modelId="{26CD12C8-2AFA-BD4E-9246-7BE23346629A}" type="pres">
      <dgm:prSet presAssocID="{2DE17E3F-4F07-D949-804C-0F2220B5463F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AFA1D38F-96E5-4F4D-9B95-F16B5E01A199}" type="pres">
      <dgm:prSet presAssocID="{2DE17E3F-4F07-D949-804C-0F2220B5463F}" presName="descendantText" presStyleLbl="alignAcc1" presStyleIdx="0" presStyleCnt="1" custLinFactNeighborX="13607" custLinFactNeighborY="-4397">
        <dgm:presLayoutVars>
          <dgm:bulletEnabled val="1"/>
        </dgm:presLayoutVars>
      </dgm:prSet>
      <dgm:spPr/>
    </dgm:pt>
  </dgm:ptLst>
  <dgm:cxnLst>
    <dgm:cxn modelId="{A1E49610-B585-C248-A88A-EF3DC5AB6368}" type="presOf" srcId="{9C914784-0374-B845-BE10-32CCC4A4548E}" destId="{AFA1D38F-96E5-4F4D-9B95-F16B5E01A199}" srcOrd="0" destOrd="0" presId="urn:microsoft.com/office/officeart/2005/8/layout/chevron2"/>
    <dgm:cxn modelId="{A421AB13-494A-8548-AD8F-62A9AB19AA4D}" type="presOf" srcId="{2DE17E3F-4F07-D949-804C-0F2220B5463F}" destId="{26CD12C8-2AFA-BD4E-9246-7BE23346629A}" srcOrd="0" destOrd="0" presId="urn:microsoft.com/office/officeart/2005/8/layout/chevron2"/>
    <dgm:cxn modelId="{3D154A9D-9E6D-6746-98CA-767E01B6D35C}" type="presOf" srcId="{33614CEE-F4D5-4D49-9535-12621CF3ECF3}" destId="{28E98DEB-82C0-9C4F-86BE-C4BB48FB876B}" srcOrd="0" destOrd="0" presId="urn:microsoft.com/office/officeart/2005/8/layout/chevron2"/>
    <dgm:cxn modelId="{FD8D11A6-F6E0-2A40-B242-F4DC2AAC08D5}" srcId="{33614CEE-F4D5-4D49-9535-12621CF3ECF3}" destId="{2DE17E3F-4F07-D949-804C-0F2220B5463F}" srcOrd="0" destOrd="0" parTransId="{3658318C-5E73-7F4A-9289-116C9E5F1481}" sibTransId="{C422A8D7-F72F-EA48-864E-5F4F455DFB0F}"/>
    <dgm:cxn modelId="{4E527EB7-BB97-CA44-A0F3-A70F69EFD18C}" srcId="{2DE17E3F-4F07-D949-804C-0F2220B5463F}" destId="{9C914784-0374-B845-BE10-32CCC4A4548E}" srcOrd="0" destOrd="0" parTransId="{5704C735-D398-194B-9E5F-805540DC6509}" sibTransId="{C8C21540-3121-8B44-B25E-6ACEA40F4391}"/>
    <dgm:cxn modelId="{71B85051-9BB6-6B4B-8B7C-4C4A7F877492}" type="presParOf" srcId="{28E98DEB-82C0-9C4F-86BE-C4BB48FB876B}" destId="{3689DF73-C6EA-1F40-9416-8B0EC3420259}" srcOrd="0" destOrd="0" presId="urn:microsoft.com/office/officeart/2005/8/layout/chevron2"/>
    <dgm:cxn modelId="{080D2FCA-48AE-4C4A-994E-DD11B36F299A}" type="presParOf" srcId="{3689DF73-C6EA-1F40-9416-8B0EC3420259}" destId="{26CD12C8-2AFA-BD4E-9246-7BE23346629A}" srcOrd="0" destOrd="0" presId="urn:microsoft.com/office/officeart/2005/8/layout/chevron2"/>
    <dgm:cxn modelId="{59C7271B-580A-AA4F-9D11-F88A6C302B28}" type="presParOf" srcId="{3689DF73-C6EA-1F40-9416-8B0EC3420259}" destId="{AFA1D38F-96E5-4F4D-9B95-F16B5E01A19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614CEE-F4D5-4D49-9535-12621CF3ECF3}" type="doc">
      <dgm:prSet loTypeId="urn:microsoft.com/office/officeart/2005/8/layout/chevron2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DE17E3F-4F07-D949-804C-0F2220B5463F}">
      <dgm:prSet phldrT="[Text]"/>
      <dgm:spPr/>
      <dgm:t>
        <a:bodyPr/>
        <a:lstStyle/>
        <a:p>
          <a:r>
            <a:rPr lang="en-GB" dirty="0"/>
            <a:t>5</a:t>
          </a:r>
        </a:p>
      </dgm:t>
    </dgm:pt>
    <dgm:pt modelId="{3658318C-5E73-7F4A-9289-116C9E5F1481}" type="parTrans" cxnId="{FD8D11A6-F6E0-2A40-B242-F4DC2AAC08D5}">
      <dgm:prSet/>
      <dgm:spPr/>
      <dgm:t>
        <a:bodyPr/>
        <a:lstStyle/>
        <a:p>
          <a:endParaRPr lang="en-GB"/>
        </a:p>
      </dgm:t>
    </dgm:pt>
    <dgm:pt modelId="{C422A8D7-F72F-EA48-864E-5F4F455DFB0F}" type="sibTrans" cxnId="{FD8D11A6-F6E0-2A40-B242-F4DC2AAC08D5}">
      <dgm:prSet/>
      <dgm:spPr/>
      <dgm:t>
        <a:bodyPr/>
        <a:lstStyle/>
        <a:p>
          <a:endParaRPr lang="en-GB"/>
        </a:p>
      </dgm:t>
    </dgm:pt>
    <dgm:pt modelId="{9C914784-0374-B845-BE10-32CCC4A4548E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9 </a:t>
          </a:r>
          <a:r>
            <a:rPr lang="en-GB" dirty="0" err="1"/>
            <a:t>th</a:t>
          </a:r>
          <a:endParaRPr lang="en-GB" dirty="0"/>
        </a:p>
      </dgm:t>
    </dgm:pt>
    <dgm:pt modelId="{5704C735-D398-194B-9E5F-805540DC6509}" type="parTrans" cxnId="{4E527EB7-BB97-CA44-A0F3-A70F69EFD18C}">
      <dgm:prSet/>
      <dgm:spPr/>
      <dgm:t>
        <a:bodyPr/>
        <a:lstStyle/>
        <a:p>
          <a:endParaRPr lang="en-GB"/>
        </a:p>
      </dgm:t>
    </dgm:pt>
    <dgm:pt modelId="{C8C21540-3121-8B44-B25E-6ACEA40F4391}" type="sibTrans" cxnId="{4E527EB7-BB97-CA44-A0F3-A70F69EFD18C}">
      <dgm:prSet/>
      <dgm:spPr/>
      <dgm:t>
        <a:bodyPr/>
        <a:lstStyle/>
        <a:p>
          <a:endParaRPr lang="en-GB"/>
        </a:p>
      </dgm:t>
    </dgm:pt>
    <dgm:pt modelId="{7F20B4F7-A85D-2641-8032-58FB483E1CA2}">
      <dgm:prSet phldrT="[Text]"/>
      <dgm:spPr/>
      <dgm:t>
        <a:bodyPr/>
        <a:lstStyle/>
        <a:p>
          <a:r>
            <a:rPr lang="en-GB" dirty="0"/>
            <a:t>6</a:t>
          </a:r>
        </a:p>
      </dgm:t>
    </dgm:pt>
    <dgm:pt modelId="{B9BEF41A-9BC7-C342-896A-6A5941E665E5}" type="parTrans" cxnId="{6359F8AC-3999-134A-A9CD-D3B72463EC56}">
      <dgm:prSet/>
      <dgm:spPr/>
      <dgm:t>
        <a:bodyPr/>
        <a:lstStyle/>
        <a:p>
          <a:endParaRPr lang="en-GB"/>
        </a:p>
      </dgm:t>
    </dgm:pt>
    <dgm:pt modelId="{10D22EF7-BE4E-2D44-9738-905E38D4FB3A}" type="sibTrans" cxnId="{6359F8AC-3999-134A-A9CD-D3B72463EC56}">
      <dgm:prSet/>
      <dgm:spPr/>
      <dgm:t>
        <a:bodyPr/>
        <a:lstStyle/>
        <a:p>
          <a:endParaRPr lang="en-GB"/>
        </a:p>
      </dgm:t>
    </dgm:pt>
    <dgm:pt modelId="{4A11206D-E9AA-E94A-AC00-9E3448572F10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10 </a:t>
          </a:r>
          <a:r>
            <a:rPr lang="en-GB" dirty="0" err="1"/>
            <a:t>th</a:t>
          </a:r>
          <a:endParaRPr lang="en-GB" dirty="0"/>
        </a:p>
      </dgm:t>
    </dgm:pt>
    <dgm:pt modelId="{3CE69346-6943-A14F-B80E-845F3F456248}" type="parTrans" cxnId="{0E184CDD-76AE-BA49-8153-8209A1094C0A}">
      <dgm:prSet/>
      <dgm:spPr/>
      <dgm:t>
        <a:bodyPr/>
        <a:lstStyle/>
        <a:p>
          <a:endParaRPr lang="en-GB"/>
        </a:p>
      </dgm:t>
    </dgm:pt>
    <dgm:pt modelId="{9C1FE76F-E6DC-F645-BAA6-971FD80F5638}" type="sibTrans" cxnId="{0E184CDD-76AE-BA49-8153-8209A1094C0A}">
      <dgm:prSet/>
      <dgm:spPr/>
      <dgm:t>
        <a:bodyPr/>
        <a:lstStyle/>
        <a:p>
          <a:endParaRPr lang="en-GB"/>
        </a:p>
      </dgm:t>
    </dgm:pt>
    <dgm:pt modelId="{AC9EE4C1-97CA-3242-9B56-20493E588A06}">
      <dgm:prSet phldrT="[Text]"/>
      <dgm:spPr/>
      <dgm:t>
        <a:bodyPr/>
        <a:lstStyle/>
        <a:p>
          <a:r>
            <a:rPr lang="en-GB" dirty="0"/>
            <a:t>7</a:t>
          </a:r>
        </a:p>
      </dgm:t>
    </dgm:pt>
    <dgm:pt modelId="{3C172F35-6588-0148-87A4-9AFC7AF9B146}" type="parTrans" cxnId="{08F9508B-8767-D24F-B22E-FD724D2441A1}">
      <dgm:prSet/>
      <dgm:spPr/>
      <dgm:t>
        <a:bodyPr/>
        <a:lstStyle/>
        <a:p>
          <a:endParaRPr lang="en-GB"/>
        </a:p>
      </dgm:t>
    </dgm:pt>
    <dgm:pt modelId="{51B71AC6-6214-5146-9DF7-49F64EC102A1}" type="sibTrans" cxnId="{08F9508B-8767-D24F-B22E-FD724D2441A1}">
      <dgm:prSet/>
      <dgm:spPr/>
      <dgm:t>
        <a:bodyPr/>
        <a:lstStyle/>
        <a:p>
          <a:endParaRPr lang="en-GB"/>
        </a:p>
      </dgm:t>
    </dgm:pt>
    <dgm:pt modelId="{2157A861-3FEF-224A-AB57-235CE9E0A205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11 </a:t>
          </a:r>
          <a:r>
            <a:rPr lang="en-GB" dirty="0" err="1"/>
            <a:t>th</a:t>
          </a:r>
          <a:endParaRPr lang="en-GB" dirty="0"/>
        </a:p>
      </dgm:t>
    </dgm:pt>
    <dgm:pt modelId="{65DFB863-D78D-5248-B9EE-502D0C40BCEC}" type="sibTrans" cxnId="{7F0CE56C-6C40-5445-A275-204489967D46}">
      <dgm:prSet/>
      <dgm:spPr/>
      <dgm:t>
        <a:bodyPr/>
        <a:lstStyle/>
        <a:p>
          <a:endParaRPr lang="en-GB"/>
        </a:p>
      </dgm:t>
    </dgm:pt>
    <dgm:pt modelId="{D5F767D9-A4FB-DA49-9CC5-D8EEF0A6F0D8}" type="parTrans" cxnId="{7F0CE56C-6C40-5445-A275-204489967D46}">
      <dgm:prSet/>
      <dgm:spPr/>
      <dgm:t>
        <a:bodyPr/>
        <a:lstStyle/>
        <a:p>
          <a:endParaRPr lang="en-GB"/>
        </a:p>
      </dgm:t>
    </dgm:pt>
    <dgm:pt modelId="{28E98DEB-82C0-9C4F-86BE-C4BB48FB876B}" type="pres">
      <dgm:prSet presAssocID="{33614CEE-F4D5-4D49-9535-12621CF3ECF3}" presName="linearFlow" presStyleCnt="0">
        <dgm:presLayoutVars>
          <dgm:dir/>
          <dgm:animLvl val="lvl"/>
          <dgm:resizeHandles val="exact"/>
        </dgm:presLayoutVars>
      </dgm:prSet>
      <dgm:spPr/>
    </dgm:pt>
    <dgm:pt modelId="{3689DF73-C6EA-1F40-9416-8B0EC3420259}" type="pres">
      <dgm:prSet presAssocID="{2DE17E3F-4F07-D949-804C-0F2220B5463F}" presName="composite" presStyleCnt="0"/>
      <dgm:spPr/>
    </dgm:pt>
    <dgm:pt modelId="{26CD12C8-2AFA-BD4E-9246-7BE23346629A}" type="pres">
      <dgm:prSet presAssocID="{2DE17E3F-4F07-D949-804C-0F2220B5463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FA1D38F-96E5-4F4D-9B95-F16B5E01A199}" type="pres">
      <dgm:prSet presAssocID="{2DE17E3F-4F07-D949-804C-0F2220B5463F}" presName="descendantText" presStyleLbl="alignAcc1" presStyleIdx="0" presStyleCnt="3">
        <dgm:presLayoutVars>
          <dgm:bulletEnabled val="1"/>
        </dgm:presLayoutVars>
      </dgm:prSet>
      <dgm:spPr/>
    </dgm:pt>
    <dgm:pt modelId="{AE70A3D6-01EB-6443-A060-7DC5EDCEFECC}" type="pres">
      <dgm:prSet presAssocID="{C422A8D7-F72F-EA48-864E-5F4F455DFB0F}" presName="sp" presStyleCnt="0"/>
      <dgm:spPr/>
    </dgm:pt>
    <dgm:pt modelId="{37156028-0282-1744-A893-C5F06BB5C633}" type="pres">
      <dgm:prSet presAssocID="{7F20B4F7-A85D-2641-8032-58FB483E1CA2}" presName="composite" presStyleCnt="0"/>
      <dgm:spPr/>
    </dgm:pt>
    <dgm:pt modelId="{AD79BD3D-BC8C-9C48-8900-537D3D5767B9}" type="pres">
      <dgm:prSet presAssocID="{7F20B4F7-A85D-2641-8032-58FB483E1CA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43FB409-C9B9-2B48-91AC-152B9DD01882}" type="pres">
      <dgm:prSet presAssocID="{7F20B4F7-A85D-2641-8032-58FB483E1CA2}" presName="descendantText" presStyleLbl="alignAcc1" presStyleIdx="1" presStyleCnt="3">
        <dgm:presLayoutVars>
          <dgm:bulletEnabled val="1"/>
        </dgm:presLayoutVars>
      </dgm:prSet>
      <dgm:spPr/>
    </dgm:pt>
    <dgm:pt modelId="{428F499D-533C-AA43-9A2A-E98EEDE97E28}" type="pres">
      <dgm:prSet presAssocID="{10D22EF7-BE4E-2D44-9738-905E38D4FB3A}" presName="sp" presStyleCnt="0"/>
      <dgm:spPr/>
    </dgm:pt>
    <dgm:pt modelId="{A4339992-64B1-5F42-AE67-84AF37649B60}" type="pres">
      <dgm:prSet presAssocID="{AC9EE4C1-97CA-3242-9B56-20493E588A06}" presName="composite" presStyleCnt="0"/>
      <dgm:spPr/>
    </dgm:pt>
    <dgm:pt modelId="{8905C250-300B-E348-95A6-F761067025C4}" type="pres">
      <dgm:prSet presAssocID="{AC9EE4C1-97CA-3242-9B56-20493E588A06}" presName="parentText" presStyleLbl="alignNode1" presStyleIdx="2" presStyleCnt="3" custLinFactNeighborX="-774" custLinFactNeighborY="78617">
        <dgm:presLayoutVars>
          <dgm:chMax val="1"/>
          <dgm:bulletEnabled val="1"/>
        </dgm:presLayoutVars>
      </dgm:prSet>
      <dgm:spPr/>
    </dgm:pt>
    <dgm:pt modelId="{096491E3-E34B-3F46-948B-04A537608F59}" type="pres">
      <dgm:prSet presAssocID="{AC9EE4C1-97CA-3242-9B56-20493E588A0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1E49610-B585-C248-A88A-EF3DC5AB6368}" type="presOf" srcId="{9C914784-0374-B845-BE10-32CCC4A4548E}" destId="{AFA1D38F-96E5-4F4D-9B95-F16B5E01A199}" srcOrd="0" destOrd="0" presId="urn:microsoft.com/office/officeart/2005/8/layout/chevron2"/>
    <dgm:cxn modelId="{A421AB13-494A-8548-AD8F-62A9AB19AA4D}" type="presOf" srcId="{2DE17E3F-4F07-D949-804C-0F2220B5463F}" destId="{26CD12C8-2AFA-BD4E-9246-7BE23346629A}" srcOrd="0" destOrd="0" presId="urn:microsoft.com/office/officeart/2005/8/layout/chevron2"/>
    <dgm:cxn modelId="{38DA6A40-8D68-C246-9D65-11B7E96E2E1E}" type="presOf" srcId="{4A11206D-E9AA-E94A-AC00-9E3448572F10}" destId="{443FB409-C9B9-2B48-91AC-152B9DD01882}" srcOrd="0" destOrd="0" presId="urn:microsoft.com/office/officeart/2005/8/layout/chevron2"/>
    <dgm:cxn modelId="{7F0CE56C-6C40-5445-A275-204489967D46}" srcId="{AC9EE4C1-97CA-3242-9B56-20493E588A06}" destId="{2157A861-3FEF-224A-AB57-235CE9E0A205}" srcOrd="0" destOrd="0" parTransId="{D5F767D9-A4FB-DA49-9CC5-D8EEF0A6F0D8}" sibTransId="{65DFB863-D78D-5248-B9EE-502D0C40BCEC}"/>
    <dgm:cxn modelId="{08F9508B-8767-D24F-B22E-FD724D2441A1}" srcId="{33614CEE-F4D5-4D49-9535-12621CF3ECF3}" destId="{AC9EE4C1-97CA-3242-9B56-20493E588A06}" srcOrd="2" destOrd="0" parTransId="{3C172F35-6588-0148-87A4-9AFC7AF9B146}" sibTransId="{51B71AC6-6214-5146-9DF7-49F64EC102A1}"/>
    <dgm:cxn modelId="{3D154A9D-9E6D-6746-98CA-767E01B6D35C}" type="presOf" srcId="{33614CEE-F4D5-4D49-9535-12621CF3ECF3}" destId="{28E98DEB-82C0-9C4F-86BE-C4BB48FB876B}" srcOrd="0" destOrd="0" presId="urn:microsoft.com/office/officeart/2005/8/layout/chevron2"/>
    <dgm:cxn modelId="{0A3E11A6-EBC3-9944-91FF-9808AB260CF1}" type="presOf" srcId="{7F20B4F7-A85D-2641-8032-58FB483E1CA2}" destId="{AD79BD3D-BC8C-9C48-8900-537D3D5767B9}" srcOrd="0" destOrd="0" presId="urn:microsoft.com/office/officeart/2005/8/layout/chevron2"/>
    <dgm:cxn modelId="{FD8D11A6-F6E0-2A40-B242-F4DC2AAC08D5}" srcId="{33614CEE-F4D5-4D49-9535-12621CF3ECF3}" destId="{2DE17E3F-4F07-D949-804C-0F2220B5463F}" srcOrd="0" destOrd="0" parTransId="{3658318C-5E73-7F4A-9289-116C9E5F1481}" sibTransId="{C422A8D7-F72F-EA48-864E-5F4F455DFB0F}"/>
    <dgm:cxn modelId="{8C9EDAA9-3B3D-CE4B-A626-310263D667A3}" type="presOf" srcId="{AC9EE4C1-97CA-3242-9B56-20493E588A06}" destId="{8905C250-300B-E348-95A6-F761067025C4}" srcOrd="0" destOrd="0" presId="urn:microsoft.com/office/officeart/2005/8/layout/chevron2"/>
    <dgm:cxn modelId="{6359F8AC-3999-134A-A9CD-D3B72463EC56}" srcId="{33614CEE-F4D5-4D49-9535-12621CF3ECF3}" destId="{7F20B4F7-A85D-2641-8032-58FB483E1CA2}" srcOrd="1" destOrd="0" parTransId="{B9BEF41A-9BC7-C342-896A-6A5941E665E5}" sibTransId="{10D22EF7-BE4E-2D44-9738-905E38D4FB3A}"/>
    <dgm:cxn modelId="{4E527EB7-BB97-CA44-A0F3-A70F69EFD18C}" srcId="{2DE17E3F-4F07-D949-804C-0F2220B5463F}" destId="{9C914784-0374-B845-BE10-32CCC4A4548E}" srcOrd="0" destOrd="0" parTransId="{5704C735-D398-194B-9E5F-805540DC6509}" sibTransId="{C8C21540-3121-8B44-B25E-6ACEA40F4391}"/>
    <dgm:cxn modelId="{0E184CDD-76AE-BA49-8153-8209A1094C0A}" srcId="{7F20B4F7-A85D-2641-8032-58FB483E1CA2}" destId="{4A11206D-E9AA-E94A-AC00-9E3448572F10}" srcOrd="0" destOrd="0" parTransId="{3CE69346-6943-A14F-B80E-845F3F456248}" sibTransId="{9C1FE76F-E6DC-F645-BAA6-971FD80F5638}"/>
    <dgm:cxn modelId="{E15792F2-101B-1B41-9D7F-9531E1B62A45}" type="presOf" srcId="{2157A861-3FEF-224A-AB57-235CE9E0A205}" destId="{096491E3-E34B-3F46-948B-04A537608F59}" srcOrd="0" destOrd="0" presId="urn:microsoft.com/office/officeart/2005/8/layout/chevron2"/>
    <dgm:cxn modelId="{71B85051-9BB6-6B4B-8B7C-4C4A7F877492}" type="presParOf" srcId="{28E98DEB-82C0-9C4F-86BE-C4BB48FB876B}" destId="{3689DF73-C6EA-1F40-9416-8B0EC3420259}" srcOrd="0" destOrd="0" presId="urn:microsoft.com/office/officeart/2005/8/layout/chevron2"/>
    <dgm:cxn modelId="{080D2FCA-48AE-4C4A-994E-DD11B36F299A}" type="presParOf" srcId="{3689DF73-C6EA-1F40-9416-8B0EC3420259}" destId="{26CD12C8-2AFA-BD4E-9246-7BE23346629A}" srcOrd="0" destOrd="0" presId="urn:microsoft.com/office/officeart/2005/8/layout/chevron2"/>
    <dgm:cxn modelId="{59C7271B-580A-AA4F-9D11-F88A6C302B28}" type="presParOf" srcId="{3689DF73-C6EA-1F40-9416-8B0EC3420259}" destId="{AFA1D38F-96E5-4F4D-9B95-F16B5E01A199}" srcOrd="1" destOrd="0" presId="urn:microsoft.com/office/officeart/2005/8/layout/chevron2"/>
    <dgm:cxn modelId="{E2CEFC26-0CB0-F141-9E08-945275CC04BD}" type="presParOf" srcId="{28E98DEB-82C0-9C4F-86BE-C4BB48FB876B}" destId="{AE70A3D6-01EB-6443-A060-7DC5EDCEFECC}" srcOrd="1" destOrd="0" presId="urn:microsoft.com/office/officeart/2005/8/layout/chevron2"/>
    <dgm:cxn modelId="{0D43A6A7-E9CA-2E40-9A79-F77A92A03009}" type="presParOf" srcId="{28E98DEB-82C0-9C4F-86BE-C4BB48FB876B}" destId="{37156028-0282-1744-A893-C5F06BB5C633}" srcOrd="2" destOrd="0" presId="urn:microsoft.com/office/officeart/2005/8/layout/chevron2"/>
    <dgm:cxn modelId="{427C0AFA-42BB-0544-9925-512653F74C35}" type="presParOf" srcId="{37156028-0282-1744-A893-C5F06BB5C633}" destId="{AD79BD3D-BC8C-9C48-8900-537D3D5767B9}" srcOrd="0" destOrd="0" presId="urn:microsoft.com/office/officeart/2005/8/layout/chevron2"/>
    <dgm:cxn modelId="{1DDCD26F-0DA8-3549-82C8-8D85FEBD341E}" type="presParOf" srcId="{37156028-0282-1744-A893-C5F06BB5C633}" destId="{443FB409-C9B9-2B48-91AC-152B9DD01882}" srcOrd="1" destOrd="0" presId="urn:microsoft.com/office/officeart/2005/8/layout/chevron2"/>
    <dgm:cxn modelId="{04084BB5-719F-C343-A22F-579777A940A8}" type="presParOf" srcId="{28E98DEB-82C0-9C4F-86BE-C4BB48FB876B}" destId="{428F499D-533C-AA43-9A2A-E98EEDE97E28}" srcOrd="3" destOrd="0" presId="urn:microsoft.com/office/officeart/2005/8/layout/chevron2"/>
    <dgm:cxn modelId="{461B7FDF-633C-CB4A-85BE-7FF8C17FD1DC}" type="presParOf" srcId="{28E98DEB-82C0-9C4F-86BE-C4BB48FB876B}" destId="{A4339992-64B1-5F42-AE67-84AF37649B60}" srcOrd="4" destOrd="0" presId="urn:microsoft.com/office/officeart/2005/8/layout/chevron2"/>
    <dgm:cxn modelId="{E18BCE53-D307-7A44-8258-F8F897AFCAFC}" type="presParOf" srcId="{A4339992-64B1-5F42-AE67-84AF37649B60}" destId="{8905C250-300B-E348-95A6-F761067025C4}" srcOrd="0" destOrd="0" presId="urn:microsoft.com/office/officeart/2005/8/layout/chevron2"/>
    <dgm:cxn modelId="{50CA1161-28F4-1C40-8703-E1300B2ED22D}" type="presParOf" srcId="{A4339992-64B1-5F42-AE67-84AF37649B60}" destId="{096491E3-E34B-3F46-948B-04A537608F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614CEE-F4D5-4D49-9535-12621CF3ECF3}" type="doc">
      <dgm:prSet loTypeId="urn:microsoft.com/office/officeart/2005/8/layout/chevron2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DE17E3F-4F07-D949-804C-0F2220B5463F}">
      <dgm:prSet phldrT="[Text]"/>
      <dgm:spPr/>
      <dgm:t>
        <a:bodyPr/>
        <a:lstStyle/>
        <a:p>
          <a:r>
            <a:rPr lang="en-GB" dirty="0"/>
            <a:t>8</a:t>
          </a:r>
        </a:p>
      </dgm:t>
    </dgm:pt>
    <dgm:pt modelId="{3658318C-5E73-7F4A-9289-116C9E5F1481}" type="parTrans" cxnId="{FD8D11A6-F6E0-2A40-B242-F4DC2AAC08D5}">
      <dgm:prSet/>
      <dgm:spPr/>
      <dgm:t>
        <a:bodyPr/>
        <a:lstStyle/>
        <a:p>
          <a:endParaRPr lang="en-GB"/>
        </a:p>
      </dgm:t>
    </dgm:pt>
    <dgm:pt modelId="{C422A8D7-F72F-EA48-864E-5F4F455DFB0F}" type="sibTrans" cxnId="{FD8D11A6-F6E0-2A40-B242-F4DC2AAC08D5}">
      <dgm:prSet/>
      <dgm:spPr/>
      <dgm:t>
        <a:bodyPr/>
        <a:lstStyle/>
        <a:p>
          <a:endParaRPr lang="en-GB"/>
        </a:p>
      </dgm:t>
    </dgm:pt>
    <dgm:pt modelId="{9C914784-0374-B845-BE10-32CCC4A4548E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12 </a:t>
          </a:r>
          <a:r>
            <a:rPr lang="en-GB" dirty="0" err="1"/>
            <a:t>th</a:t>
          </a:r>
          <a:endParaRPr lang="en-GB" dirty="0"/>
        </a:p>
      </dgm:t>
    </dgm:pt>
    <dgm:pt modelId="{5704C735-D398-194B-9E5F-805540DC6509}" type="parTrans" cxnId="{4E527EB7-BB97-CA44-A0F3-A70F69EFD18C}">
      <dgm:prSet/>
      <dgm:spPr/>
      <dgm:t>
        <a:bodyPr/>
        <a:lstStyle/>
        <a:p>
          <a:endParaRPr lang="en-GB"/>
        </a:p>
      </dgm:t>
    </dgm:pt>
    <dgm:pt modelId="{C8C21540-3121-8B44-B25E-6ACEA40F4391}" type="sibTrans" cxnId="{4E527EB7-BB97-CA44-A0F3-A70F69EFD18C}">
      <dgm:prSet/>
      <dgm:spPr/>
      <dgm:t>
        <a:bodyPr/>
        <a:lstStyle/>
        <a:p>
          <a:endParaRPr lang="en-GB"/>
        </a:p>
      </dgm:t>
    </dgm:pt>
    <dgm:pt modelId="{7F20B4F7-A85D-2641-8032-58FB483E1CA2}">
      <dgm:prSet phldrT="[Text]"/>
      <dgm:spPr/>
      <dgm:t>
        <a:bodyPr/>
        <a:lstStyle/>
        <a:p>
          <a:r>
            <a:rPr lang="en-GB" dirty="0"/>
            <a:t>9</a:t>
          </a:r>
        </a:p>
      </dgm:t>
    </dgm:pt>
    <dgm:pt modelId="{B9BEF41A-9BC7-C342-896A-6A5941E665E5}" type="parTrans" cxnId="{6359F8AC-3999-134A-A9CD-D3B72463EC56}">
      <dgm:prSet/>
      <dgm:spPr/>
      <dgm:t>
        <a:bodyPr/>
        <a:lstStyle/>
        <a:p>
          <a:endParaRPr lang="en-GB"/>
        </a:p>
      </dgm:t>
    </dgm:pt>
    <dgm:pt modelId="{10D22EF7-BE4E-2D44-9738-905E38D4FB3A}" type="sibTrans" cxnId="{6359F8AC-3999-134A-A9CD-D3B72463EC56}">
      <dgm:prSet/>
      <dgm:spPr/>
      <dgm:t>
        <a:bodyPr/>
        <a:lstStyle/>
        <a:p>
          <a:endParaRPr lang="en-GB"/>
        </a:p>
      </dgm:t>
    </dgm:pt>
    <dgm:pt modelId="{4A11206D-E9AA-E94A-AC00-9E3448572F10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High school graduate</a:t>
          </a:r>
        </a:p>
      </dgm:t>
    </dgm:pt>
    <dgm:pt modelId="{3CE69346-6943-A14F-B80E-845F3F456248}" type="parTrans" cxnId="{0E184CDD-76AE-BA49-8153-8209A1094C0A}">
      <dgm:prSet/>
      <dgm:spPr/>
      <dgm:t>
        <a:bodyPr/>
        <a:lstStyle/>
        <a:p>
          <a:endParaRPr lang="en-GB"/>
        </a:p>
      </dgm:t>
    </dgm:pt>
    <dgm:pt modelId="{9C1FE76F-E6DC-F645-BAA6-971FD80F5638}" type="sibTrans" cxnId="{0E184CDD-76AE-BA49-8153-8209A1094C0A}">
      <dgm:prSet/>
      <dgm:spPr/>
      <dgm:t>
        <a:bodyPr/>
        <a:lstStyle/>
        <a:p>
          <a:endParaRPr lang="en-GB"/>
        </a:p>
      </dgm:t>
    </dgm:pt>
    <dgm:pt modelId="{AC9EE4C1-97CA-3242-9B56-20493E588A06}">
      <dgm:prSet phldrT="[Text]"/>
      <dgm:spPr/>
      <dgm:t>
        <a:bodyPr/>
        <a:lstStyle/>
        <a:p>
          <a:r>
            <a:rPr lang="en-GB" dirty="0"/>
            <a:t>10</a:t>
          </a:r>
        </a:p>
      </dgm:t>
    </dgm:pt>
    <dgm:pt modelId="{3C172F35-6588-0148-87A4-9AFC7AF9B146}" type="parTrans" cxnId="{08F9508B-8767-D24F-B22E-FD724D2441A1}">
      <dgm:prSet/>
      <dgm:spPr/>
      <dgm:t>
        <a:bodyPr/>
        <a:lstStyle/>
        <a:p>
          <a:endParaRPr lang="en-GB"/>
        </a:p>
      </dgm:t>
    </dgm:pt>
    <dgm:pt modelId="{51B71AC6-6214-5146-9DF7-49F64EC102A1}" type="sibTrans" cxnId="{08F9508B-8767-D24F-B22E-FD724D2441A1}">
      <dgm:prSet/>
      <dgm:spPr/>
      <dgm:t>
        <a:bodyPr/>
        <a:lstStyle/>
        <a:p>
          <a:endParaRPr lang="en-GB"/>
        </a:p>
      </dgm:t>
    </dgm:pt>
    <dgm:pt modelId="{2157A861-3FEF-224A-AB57-235CE9E0A205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Some-college</a:t>
          </a:r>
        </a:p>
      </dgm:t>
    </dgm:pt>
    <dgm:pt modelId="{D5F767D9-A4FB-DA49-9CC5-D8EEF0A6F0D8}" type="parTrans" cxnId="{7F0CE56C-6C40-5445-A275-204489967D46}">
      <dgm:prSet/>
      <dgm:spPr/>
      <dgm:t>
        <a:bodyPr/>
        <a:lstStyle/>
        <a:p>
          <a:endParaRPr lang="en-GB"/>
        </a:p>
      </dgm:t>
    </dgm:pt>
    <dgm:pt modelId="{65DFB863-D78D-5248-B9EE-502D0C40BCEC}" type="sibTrans" cxnId="{7F0CE56C-6C40-5445-A275-204489967D46}">
      <dgm:prSet/>
      <dgm:spPr/>
      <dgm:t>
        <a:bodyPr/>
        <a:lstStyle/>
        <a:p>
          <a:endParaRPr lang="en-GB"/>
        </a:p>
      </dgm:t>
    </dgm:pt>
    <dgm:pt modelId="{28E98DEB-82C0-9C4F-86BE-C4BB48FB876B}" type="pres">
      <dgm:prSet presAssocID="{33614CEE-F4D5-4D49-9535-12621CF3ECF3}" presName="linearFlow" presStyleCnt="0">
        <dgm:presLayoutVars>
          <dgm:dir/>
          <dgm:animLvl val="lvl"/>
          <dgm:resizeHandles val="exact"/>
        </dgm:presLayoutVars>
      </dgm:prSet>
      <dgm:spPr/>
    </dgm:pt>
    <dgm:pt modelId="{3689DF73-C6EA-1F40-9416-8B0EC3420259}" type="pres">
      <dgm:prSet presAssocID="{2DE17E3F-4F07-D949-804C-0F2220B5463F}" presName="composite" presStyleCnt="0"/>
      <dgm:spPr/>
    </dgm:pt>
    <dgm:pt modelId="{26CD12C8-2AFA-BD4E-9246-7BE23346629A}" type="pres">
      <dgm:prSet presAssocID="{2DE17E3F-4F07-D949-804C-0F2220B5463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FA1D38F-96E5-4F4D-9B95-F16B5E01A199}" type="pres">
      <dgm:prSet presAssocID="{2DE17E3F-4F07-D949-804C-0F2220B5463F}" presName="descendantText" presStyleLbl="alignAcc1" presStyleIdx="0" presStyleCnt="3">
        <dgm:presLayoutVars>
          <dgm:bulletEnabled val="1"/>
        </dgm:presLayoutVars>
      </dgm:prSet>
      <dgm:spPr/>
    </dgm:pt>
    <dgm:pt modelId="{AE70A3D6-01EB-6443-A060-7DC5EDCEFECC}" type="pres">
      <dgm:prSet presAssocID="{C422A8D7-F72F-EA48-864E-5F4F455DFB0F}" presName="sp" presStyleCnt="0"/>
      <dgm:spPr/>
    </dgm:pt>
    <dgm:pt modelId="{37156028-0282-1744-A893-C5F06BB5C633}" type="pres">
      <dgm:prSet presAssocID="{7F20B4F7-A85D-2641-8032-58FB483E1CA2}" presName="composite" presStyleCnt="0"/>
      <dgm:spPr/>
    </dgm:pt>
    <dgm:pt modelId="{AD79BD3D-BC8C-9C48-8900-537D3D5767B9}" type="pres">
      <dgm:prSet presAssocID="{7F20B4F7-A85D-2641-8032-58FB483E1CA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43FB409-C9B9-2B48-91AC-152B9DD01882}" type="pres">
      <dgm:prSet presAssocID="{7F20B4F7-A85D-2641-8032-58FB483E1CA2}" presName="descendantText" presStyleLbl="alignAcc1" presStyleIdx="1" presStyleCnt="3">
        <dgm:presLayoutVars>
          <dgm:bulletEnabled val="1"/>
        </dgm:presLayoutVars>
      </dgm:prSet>
      <dgm:spPr/>
    </dgm:pt>
    <dgm:pt modelId="{428F499D-533C-AA43-9A2A-E98EEDE97E28}" type="pres">
      <dgm:prSet presAssocID="{10D22EF7-BE4E-2D44-9738-905E38D4FB3A}" presName="sp" presStyleCnt="0"/>
      <dgm:spPr/>
    </dgm:pt>
    <dgm:pt modelId="{A4339992-64B1-5F42-AE67-84AF37649B60}" type="pres">
      <dgm:prSet presAssocID="{AC9EE4C1-97CA-3242-9B56-20493E588A06}" presName="composite" presStyleCnt="0"/>
      <dgm:spPr/>
    </dgm:pt>
    <dgm:pt modelId="{8905C250-300B-E348-95A6-F761067025C4}" type="pres">
      <dgm:prSet presAssocID="{AC9EE4C1-97CA-3242-9B56-20493E588A06}" presName="parentText" presStyleLbl="alignNode1" presStyleIdx="2" presStyleCnt="3" custLinFactNeighborX="-774" custLinFactNeighborY="78617">
        <dgm:presLayoutVars>
          <dgm:chMax val="1"/>
          <dgm:bulletEnabled val="1"/>
        </dgm:presLayoutVars>
      </dgm:prSet>
      <dgm:spPr/>
    </dgm:pt>
    <dgm:pt modelId="{096491E3-E34B-3F46-948B-04A537608F59}" type="pres">
      <dgm:prSet presAssocID="{AC9EE4C1-97CA-3242-9B56-20493E588A0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1E49610-B585-C248-A88A-EF3DC5AB6368}" type="presOf" srcId="{9C914784-0374-B845-BE10-32CCC4A4548E}" destId="{AFA1D38F-96E5-4F4D-9B95-F16B5E01A199}" srcOrd="0" destOrd="0" presId="urn:microsoft.com/office/officeart/2005/8/layout/chevron2"/>
    <dgm:cxn modelId="{A421AB13-494A-8548-AD8F-62A9AB19AA4D}" type="presOf" srcId="{2DE17E3F-4F07-D949-804C-0F2220B5463F}" destId="{26CD12C8-2AFA-BD4E-9246-7BE23346629A}" srcOrd="0" destOrd="0" presId="urn:microsoft.com/office/officeart/2005/8/layout/chevron2"/>
    <dgm:cxn modelId="{38DA6A40-8D68-C246-9D65-11B7E96E2E1E}" type="presOf" srcId="{4A11206D-E9AA-E94A-AC00-9E3448572F10}" destId="{443FB409-C9B9-2B48-91AC-152B9DD01882}" srcOrd="0" destOrd="0" presId="urn:microsoft.com/office/officeart/2005/8/layout/chevron2"/>
    <dgm:cxn modelId="{7F0CE56C-6C40-5445-A275-204489967D46}" srcId="{AC9EE4C1-97CA-3242-9B56-20493E588A06}" destId="{2157A861-3FEF-224A-AB57-235CE9E0A205}" srcOrd="0" destOrd="0" parTransId="{D5F767D9-A4FB-DA49-9CC5-D8EEF0A6F0D8}" sibTransId="{65DFB863-D78D-5248-B9EE-502D0C40BCEC}"/>
    <dgm:cxn modelId="{08F9508B-8767-D24F-B22E-FD724D2441A1}" srcId="{33614CEE-F4D5-4D49-9535-12621CF3ECF3}" destId="{AC9EE4C1-97CA-3242-9B56-20493E588A06}" srcOrd="2" destOrd="0" parTransId="{3C172F35-6588-0148-87A4-9AFC7AF9B146}" sibTransId="{51B71AC6-6214-5146-9DF7-49F64EC102A1}"/>
    <dgm:cxn modelId="{3D154A9D-9E6D-6746-98CA-767E01B6D35C}" type="presOf" srcId="{33614CEE-F4D5-4D49-9535-12621CF3ECF3}" destId="{28E98DEB-82C0-9C4F-86BE-C4BB48FB876B}" srcOrd="0" destOrd="0" presId="urn:microsoft.com/office/officeart/2005/8/layout/chevron2"/>
    <dgm:cxn modelId="{0A3E11A6-EBC3-9944-91FF-9808AB260CF1}" type="presOf" srcId="{7F20B4F7-A85D-2641-8032-58FB483E1CA2}" destId="{AD79BD3D-BC8C-9C48-8900-537D3D5767B9}" srcOrd="0" destOrd="0" presId="urn:microsoft.com/office/officeart/2005/8/layout/chevron2"/>
    <dgm:cxn modelId="{FD8D11A6-F6E0-2A40-B242-F4DC2AAC08D5}" srcId="{33614CEE-F4D5-4D49-9535-12621CF3ECF3}" destId="{2DE17E3F-4F07-D949-804C-0F2220B5463F}" srcOrd="0" destOrd="0" parTransId="{3658318C-5E73-7F4A-9289-116C9E5F1481}" sibTransId="{C422A8D7-F72F-EA48-864E-5F4F455DFB0F}"/>
    <dgm:cxn modelId="{8C9EDAA9-3B3D-CE4B-A626-310263D667A3}" type="presOf" srcId="{AC9EE4C1-97CA-3242-9B56-20493E588A06}" destId="{8905C250-300B-E348-95A6-F761067025C4}" srcOrd="0" destOrd="0" presId="urn:microsoft.com/office/officeart/2005/8/layout/chevron2"/>
    <dgm:cxn modelId="{6359F8AC-3999-134A-A9CD-D3B72463EC56}" srcId="{33614CEE-F4D5-4D49-9535-12621CF3ECF3}" destId="{7F20B4F7-A85D-2641-8032-58FB483E1CA2}" srcOrd="1" destOrd="0" parTransId="{B9BEF41A-9BC7-C342-896A-6A5941E665E5}" sibTransId="{10D22EF7-BE4E-2D44-9738-905E38D4FB3A}"/>
    <dgm:cxn modelId="{4E527EB7-BB97-CA44-A0F3-A70F69EFD18C}" srcId="{2DE17E3F-4F07-D949-804C-0F2220B5463F}" destId="{9C914784-0374-B845-BE10-32CCC4A4548E}" srcOrd="0" destOrd="0" parTransId="{5704C735-D398-194B-9E5F-805540DC6509}" sibTransId="{C8C21540-3121-8B44-B25E-6ACEA40F4391}"/>
    <dgm:cxn modelId="{0E184CDD-76AE-BA49-8153-8209A1094C0A}" srcId="{7F20B4F7-A85D-2641-8032-58FB483E1CA2}" destId="{4A11206D-E9AA-E94A-AC00-9E3448572F10}" srcOrd="0" destOrd="0" parTransId="{3CE69346-6943-A14F-B80E-845F3F456248}" sibTransId="{9C1FE76F-E6DC-F645-BAA6-971FD80F5638}"/>
    <dgm:cxn modelId="{E15792F2-101B-1B41-9D7F-9531E1B62A45}" type="presOf" srcId="{2157A861-3FEF-224A-AB57-235CE9E0A205}" destId="{096491E3-E34B-3F46-948B-04A537608F59}" srcOrd="0" destOrd="0" presId="urn:microsoft.com/office/officeart/2005/8/layout/chevron2"/>
    <dgm:cxn modelId="{71B85051-9BB6-6B4B-8B7C-4C4A7F877492}" type="presParOf" srcId="{28E98DEB-82C0-9C4F-86BE-C4BB48FB876B}" destId="{3689DF73-C6EA-1F40-9416-8B0EC3420259}" srcOrd="0" destOrd="0" presId="urn:microsoft.com/office/officeart/2005/8/layout/chevron2"/>
    <dgm:cxn modelId="{080D2FCA-48AE-4C4A-994E-DD11B36F299A}" type="presParOf" srcId="{3689DF73-C6EA-1F40-9416-8B0EC3420259}" destId="{26CD12C8-2AFA-BD4E-9246-7BE23346629A}" srcOrd="0" destOrd="0" presId="urn:microsoft.com/office/officeart/2005/8/layout/chevron2"/>
    <dgm:cxn modelId="{59C7271B-580A-AA4F-9D11-F88A6C302B28}" type="presParOf" srcId="{3689DF73-C6EA-1F40-9416-8B0EC3420259}" destId="{AFA1D38F-96E5-4F4D-9B95-F16B5E01A199}" srcOrd="1" destOrd="0" presId="urn:microsoft.com/office/officeart/2005/8/layout/chevron2"/>
    <dgm:cxn modelId="{E2CEFC26-0CB0-F141-9E08-945275CC04BD}" type="presParOf" srcId="{28E98DEB-82C0-9C4F-86BE-C4BB48FB876B}" destId="{AE70A3D6-01EB-6443-A060-7DC5EDCEFECC}" srcOrd="1" destOrd="0" presId="urn:microsoft.com/office/officeart/2005/8/layout/chevron2"/>
    <dgm:cxn modelId="{0D43A6A7-E9CA-2E40-9A79-F77A92A03009}" type="presParOf" srcId="{28E98DEB-82C0-9C4F-86BE-C4BB48FB876B}" destId="{37156028-0282-1744-A893-C5F06BB5C633}" srcOrd="2" destOrd="0" presId="urn:microsoft.com/office/officeart/2005/8/layout/chevron2"/>
    <dgm:cxn modelId="{427C0AFA-42BB-0544-9925-512653F74C35}" type="presParOf" srcId="{37156028-0282-1744-A893-C5F06BB5C633}" destId="{AD79BD3D-BC8C-9C48-8900-537D3D5767B9}" srcOrd="0" destOrd="0" presId="urn:microsoft.com/office/officeart/2005/8/layout/chevron2"/>
    <dgm:cxn modelId="{1DDCD26F-0DA8-3549-82C8-8D85FEBD341E}" type="presParOf" srcId="{37156028-0282-1744-A893-C5F06BB5C633}" destId="{443FB409-C9B9-2B48-91AC-152B9DD01882}" srcOrd="1" destOrd="0" presId="urn:microsoft.com/office/officeart/2005/8/layout/chevron2"/>
    <dgm:cxn modelId="{04084BB5-719F-C343-A22F-579777A940A8}" type="presParOf" srcId="{28E98DEB-82C0-9C4F-86BE-C4BB48FB876B}" destId="{428F499D-533C-AA43-9A2A-E98EEDE97E28}" srcOrd="3" destOrd="0" presId="urn:microsoft.com/office/officeart/2005/8/layout/chevron2"/>
    <dgm:cxn modelId="{461B7FDF-633C-CB4A-85BE-7FF8C17FD1DC}" type="presParOf" srcId="{28E98DEB-82C0-9C4F-86BE-C4BB48FB876B}" destId="{A4339992-64B1-5F42-AE67-84AF37649B60}" srcOrd="4" destOrd="0" presId="urn:microsoft.com/office/officeart/2005/8/layout/chevron2"/>
    <dgm:cxn modelId="{E18BCE53-D307-7A44-8258-F8F897AFCAFC}" type="presParOf" srcId="{A4339992-64B1-5F42-AE67-84AF37649B60}" destId="{8905C250-300B-E348-95A6-F761067025C4}" srcOrd="0" destOrd="0" presId="urn:microsoft.com/office/officeart/2005/8/layout/chevron2"/>
    <dgm:cxn modelId="{50CA1161-28F4-1C40-8703-E1300B2ED22D}" type="presParOf" srcId="{A4339992-64B1-5F42-AE67-84AF37649B60}" destId="{096491E3-E34B-3F46-948B-04A537608F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3614CEE-F4D5-4D49-9535-12621CF3ECF3}" type="doc">
      <dgm:prSet loTypeId="urn:microsoft.com/office/officeart/2005/8/layout/chevron2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DE17E3F-4F07-D949-804C-0F2220B5463F}">
      <dgm:prSet phldrT="[Text]"/>
      <dgm:spPr/>
      <dgm:t>
        <a:bodyPr/>
        <a:lstStyle/>
        <a:p>
          <a:r>
            <a:rPr lang="en-GB" dirty="0"/>
            <a:t>11</a:t>
          </a:r>
        </a:p>
      </dgm:t>
    </dgm:pt>
    <dgm:pt modelId="{3658318C-5E73-7F4A-9289-116C9E5F1481}" type="parTrans" cxnId="{FD8D11A6-F6E0-2A40-B242-F4DC2AAC08D5}">
      <dgm:prSet/>
      <dgm:spPr/>
      <dgm:t>
        <a:bodyPr/>
        <a:lstStyle/>
        <a:p>
          <a:endParaRPr lang="en-GB"/>
        </a:p>
      </dgm:t>
    </dgm:pt>
    <dgm:pt modelId="{C422A8D7-F72F-EA48-864E-5F4F455DFB0F}" type="sibTrans" cxnId="{FD8D11A6-F6E0-2A40-B242-F4DC2AAC08D5}">
      <dgm:prSet/>
      <dgm:spPr/>
      <dgm:t>
        <a:bodyPr/>
        <a:lstStyle/>
        <a:p>
          <a:endParaRPr lang="en-GB"/>
        </a:p>
      </dgm:t>
    </dgm:pt>
    <dgm:pt modelId="{9C914784-0374-B845-BE10-32CCC4A4548E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Assoc-</a:t>
          </a:r>
          <a:r>
            <a:rPr lang="en-GB" dirty="0" err="1"/>
            <a:t>voc</a:t>
          </a:r>
          <a:endParaRPr lang="en-GB" dirty="0"/>
        </a:p>
      </dgm:t>
    </dgm:pt>
    <dgm:pt modelId="{5704C735-D398-194B-9E5F-805540DC6509}" type="parTrans" cxnId="{4E527EB7-BB97-CA44-A0F3-A70F69EFD18C}">
      <dgm:prSet/>
      <dgm:spPr/>
      <dgm:t>
        <a:bodyPr/>
        <a:lstStyle/>
        <a:p>
          <a:endParaRPr lang="en-GB"/>
        </a:p>
      </dgm:t>
    </dgm:pt>
    <dgm:pt modelId="{C8C21540-3121-8B44-B25E-6ACEA40F4391}" type="sibTrans" cxnId="{4E527EB7-BB97-CA44-A0F3-A70F69EFD18C}">
      <dgm:prSet/>
      <dgm:spPr/>
      <dgm:t>
        <a:bodyPr/>
        <a:lstStyle/>
        <a:p>
          <a:endParaRPr lang="en-GB"/>
        </a:p>
      </dgm:t>
    </dgm:pt>
    <dgm:pt modelId="{7F20B4F7-A85D-2641-8032-58FB483E1CA2}">
      <dgm:prSet phldrT="[Text]"/>
      <dgm:spPr/>
      <dgm:t>
        <a:bodyPr/>
        <a:lstStyle/>
        <a:p>
          <a:r>
            <a:rPr lang="en-GB" dirty="0"/>
            <a:t>12</a:t>
          </a:r>
        </a:p>
      </dgm:t>
    </dgm:pt>
    <dgm:pt modelId="{B9BEF41A-9BC7-C342-896A-6A5941E665E5}" type="parTrans" cxnId="{6359F8AC-3999-134A-A9CD-D3B72463EC56}">
      <dgm:prSet/>
      <dgm:spPr/>
      <dgm:t>
        <a:bodyPr/>
        <a:lstStyle/>
        <a:p>
          <a:endParaRPr lang="en-GB"/>
        </a:p>
      </dgm:t>
    </dgm:pt>
    <dgm:pt modelId="{10D22EF7-BE4E-2D44-9738-905E38D4FB3A}" type="sibTrans" cxnId="{6359F8AC-3999-134A-A9CD-D3B72463EC56}">
      <dgm:prSet/>
      <dgm:spPr/>
      <dgm:t>
        <a:bodyPr/>
        <a:lstStyle/>
        <a:p>
          <a:endParaRPr lang="en-GB"/>
        </a:p>
      </dgm:t>
    </dgm:pt>
    <dgm:pt modelId="{4A11206D-E9AA-E94A-AC00-9E3448572F10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Assoc-</a:t>
          </a:r>
          <a:r>
            <a:rPr lang="en-GB" dirty="0" err="1"/>
            <a:t>acdm</a:t>
          </a:r>
          <a:endParaRPr lang="en-GB" dirty="0"/>
        </a:p>
      </dgm:t>
    </dgm:pt>
    <dgm:pt modelId="{3CE69346-6943-A14F-B80E-845F3F456248}" type="parTrans" cxnId="{0E184CDD-76AE-BA49-8153-8209A1094C0A}">
      <dgm:prSet/>
      <dgm:spPr/>
      <dgm:t>
        <a:bodyPr/>
        <a:lstStyle/>
        <a:p>
          <a:endParaRPr lang="en-GB"/>
        </a:p>
      </dgm:t>
    </dgm:pt>
    <dgm:pt modelId="{9C1FE76F-E6DC-F645-BAA6-971FD80F5638}" type="sibTrans" cxnId="{0E184CDD-76AE-BA49-8153-8209A1094C0A}">
      <dgm:prSet/>
      <dgm:spPr/>
      <dgm:t>
        <a:bodyPr/>
        <a:lstStyle/>
        <a:p>
          <a:endParaRPr lang="en-GB"/>
        </a:p>
      </dgm:t>
    </dgm:pt>
    <dgm:pt modelId="{AC9EE4C1-97CA-3242-9B56-20493E588A06}">
      <dgm:prSet phldrT="[Text]"/>
      <dgm:spPr/>
      <dgm:t>
        <a:bodyPr/>
        <a:lstStyle/>
        <a:p>
          <a:r>
            <a:rPr lang="en-GB" dirty="0"/>
            <a:t>13</a:t>
          </a:r>
        </a:p>
      </dgm:t>
    </dgm:pt>
    <dgm:pt modelId="{3C172F35-6588-0148-87A4-9AFC7AF9B146}" type="parTrans" cxnId="{08F9508B-8767-D24F-B22E-FD724D2441A1}">
      <dgm:prSet/>
      <dgm:spPr/>
      <dgm:t>
        <a:bodyPr/>
        <a:lstStyle/>
        <a:p>
          <a:endParaRPr lang="en-GB"/>
        </a:p>
      </dgm:t>
    </dgm:pt>
    <dgm:pt modelId="{51B71AC6-6214-5146-9DF7-49F64EC102A1}" type="sibTrans" cxnId="{08F9508B-8767-D24F-B22E-FD724D2441A1}">
      <dgm:prSet/>
      <dgm:spPr/>
      <dgm:t>
        <a:bodyPr/>
        <a:lstStyle/>
        <a:p>
          <a:endParaRPr lang="en-GB"/>
        </a:p>
      </dgm:t>
    </dgm:pt>
    <dgm:pt modelId="{2157A861-3FEF-224A-AB57-235CE9E0A205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bachelors</a:t>
          </a:r>
        </a:p>
      </dgm:t>
    </dgm:pt>
    <dgm:pt modelId="{D5F767D9-A4FB-DA49-9CC5-D8EEF0A6F0D8}" type="parTrans" cxnId="{7F0CE56C-6C40-5445-A275-204489967D46}">
      <dgm:prSet/>
      <dgm:spPr/>
      <dgm:t>
        <a:bodyPr/>
        <a:lstStyle/>
        <a:p>
          <a:endParaRPr lang="en-GB"/>
        </a:p>
      </dgm:t>
    </dgm:pt>
    <dgm:pt modelId="{65DFB863-D78D-5248-B9EE-502D0C40BCEC}" type="sibTrans" cxnId="{7F0CE56C-6C40-5445-A275-204489967D46}">
      <dgm:prSet/>
      <dgm:spPr/>
      <dgm:t>
        <a:bodyPr/>
        <a:lstStyle/>
        <a:p>
          <a:endParaRPr lang="en-GB"/>
        </a:p>
      </dgm:t>
    </dgm:pt>
    <dgm:pt modelId="{28E98DEB-82C0-9C4F-86BE-C4BB48FB876B}" type="pres">
      <dgm:prSet presAssocID="{33614CEE-F4D5-4D49-9535-12621CF3ECF3}" presName="linearFlow" presStyleCnt="0">
        <dgm:presLayoutVars>
          <dgm:dir/>
          <dgm:animLvl val="lvl"/>
          <dgm:resizeHandles val="exact"/>
        </dgm:presLayoutVars>
      </dgm:prSet>
      <dgm:spPr/>
    </dgm:pt>
    <dgm:pt modelId="{3689DF73-C6EA-1F40-9416-8B0EC3420259}" type="pres">
      <dgm:prSet presAssocID="{2DE17E3F-4F07-D949-804C-0F2220B5463F}" presName="composite" presStyleCnt="0"/>
      <dgm:spPr/>
    </dgm:pt>
    <dgm:pt modelId="{26CD12C8-2AFA-BD4E-9246-7BE23346629A}" type="pres">
      <dgm:prSet presAssocID="{2DE17E3F-4F07-D949-804C-0F2220B5463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AFA1D38F-96E5-4F4D-9B95-F16B5E01A199}" type="pres">
      <dgm:prSet presAssocID="{2DE17E3F-4F07-D949-804C-0F2220B5463F}" presName="descendantText" presStyleLbl="alignAcc1" presStyleIdx="0" presStyleCnt="3">
        <dgm:presLayoutVars>
          <dgm:bulletEnabled val="1"/>
        </dgm:presLayoutVars>
      </dgm:prSet>
      <dgm:spPr/>
    </dgm:pt>
    <dgm:pt modelId="{AE70A3D6-01EB-6443-A060-7DC5EDCEFECC}" type="pres">
      <dgm:prSet presAssocID="{C422A8D7-F72F-EA48-864E-5F4F455DFB0F}" presName="sp" presStyleCnt="0"/>
      <dgm:spPr/>
    </dgm:pt>
    <dgm:pt modelId="{37156028-0282-1744-A893-C5F06BB5C633}" type="pres">
      <dgm:prSet presAssocID="{7F20B4F7-A85D-2641-8032-58FB483E1CA2}" presName="composite" presStyleCnt="0"/>
      <dgm:spPr/>
    </dgm:pt>
    <dgm:pt modelId="{AD79BD3D-BC8C-9C48-8900-537D3D5767B9}" type="pres">
      <dgm:prSet presAssocID="{7F20B4F7-A85D-2641-8032-58FB483E1CA2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43FB409-C9B9-2B48-91AC-152B9DD01882}" type="pres">
      <dgm:prSet presAssocID="{7F20B4F7-A85D-2641-8032-58FB483E1CA2}" presName="descendantText" presStyleLbl="alignAcc1" presStyleIdx="1" presStyleCnt="3">
        <dgm:presLayoutVars>
          <dgm:bulletEnabled val="1"/>
        </dgm:presLayoutVars>
      </dgm:prSet>
      <dgm:spPr/>
    </dgm:pt>
    <dgm:pt modelId="{428F499D-533C-AA43-9A2A-E98EEDE97E28}" type="pres">
      <dgm:prSet presAssocID="{10D22EF7-BE4E-2D44-9738-905E38D4FB3A}" presName="sp" presStyleCnt="0"/>
      <dgm:spPr/>
    </dgm:pt>
    <dgm:pt modelId="{A4339992-64B1-5F42-AE67-84AF37649B60}" type="pres">
      <dgm:prSet presAssocID="{AC9EE4C1-97CA-3242-9B56-20493E588A06}" presName="composite" presStyleCnt="0"/>
      <dgm:spPr/>
    </dgm:pt>
    <dgm:pt modelId="{8905C250-300B-E348-95A6-F761067025C4}" type="pres">
      <dgm:prSet presAssocID="{AC9EE4C1-97CA-3242-9B56-20493E588A06}" presName="parentText" presStyleLbl="alignNode1" presStyleIdx="2" presStyleCnt="3" custLinFactNeighborX="-774" custLinFactNeighborY="78617">
        <dgm:presLayoutVars>
          <dgm:chMax val="1"/>
          <dgm:bulletEnabled val="1"/>
        </dgm:presLayoutVars>
      </dgm:prSet>
      <dgm:spPr/>
    </dgm:pt>
    <dgm:pt modelId="{096491E3-E34B-3F46-948B-04A537608F59}" type="pres">
      <dgm:prSet presAssocID="{AC9EE4C1-97CA-3242-9B56-20493E588A0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1E49610-B585-C248-A88A-EF3DC5AB6368}" type="presOf" srcId="{9C914784-0374-B845-BE10-32CCC4A4548E}" destId="{AFA1D38F-96E5-4F4D-9B95-F16B5E01A199}" srcOrd="0" destOrd="0" presId="urn:microsoft.com/office/officeart/2005/8/layout/chevron2"/>
    <dgm:cxn modelId="{A421AB13-494A-8548-AD8F-62A9AB19AA4D}" type="presOf" srcId="{2DE17E3F-4F07-D949-804C-0F2220B5463F}" destId="{26CD12C8-2AFA-BD4E-9246-7BE23346629A}" srcOrd="0" destOrd="0" presId="urn:microsoft.com/office/officeart/2005/8/layout/chevron2"/>
    <dgm:cxn modelId="{38DA6A40-8D68-C246-9D65-11B7E96E2E1E}" type="presOf" srcId="{4A11206D-E9AA-E94A-AC00-9E3448572F10}" destId="{443FB409-C9B9-2B48-91AC-152B9DD01882}" srcOrd="0" destOrd="0" presId="urn:microsoft.com/office/officeart/2005/8/layout/chevron2"/>
    <dgm:cxn modelId="{7F0CE56C-6C40-5445-A275-204489967D46}" srcId="{AC9EE4C1-97CA-3242-9B56-20493E588A06}" destId="{2157A861-3FEF-224A-AB57-235CE9E0A205}" srcOrd="0" destOrd="0" parTransId="{D5F767D9-A4FB-DA49-9CC5-D8EEF0A6F0D8}" sibTransId="{65DFB863-D78D-5248-B9EE-502D0C40BCEC}"/>
    <dgm:cxn modelId="{08F9508B-8767-D24F-B22E-FD724D2441A1}" srcId="{33614CEE-F4D5-4D49-9535-12621CF3ECF3}" destId="{AC9EE4C1-97CA-3242-9B56-20493E588A06}" srcOrd="2" destOrd="0" parTransId="{3C172F35-6588-0148-87A4-9AFC7AF9B146}" sibTransId="{51B71AC6-6214-5146-9DF7-49F64EC102A1}"/>
    <dgm:cxn modelId="{3D154A9D-9E6D-6746-98CA-767E01B6D35C}" type="presOf" srcId="{33614CEE-F4D5-4D49-9535-12621CF3ECF3}" destId="{28E98DEB-82C0-9C4F-86BE-C4BB48FB876B}" srcOrd="0" destOrd="0" presId="urn:microsoft.com/office/officeart/2005/8/layout/chevron2"/>
    <dgm:cxn modelId="{0A3E11A6-EBC3-9944-91FF-9808AB260CF1}" type="presOf" srcId="{7F20B4F7-A85D-2641-8032-58FB483E1CA2}" destId="{AD79BD3D-BC8C-9C48-8900-537D3D5767B9}" srcOrd="0" destOrd="0" presId="urn:microsoft.com/office/officeart/2005/8/layout/chevron2"/>
    <dgm:cxn modelId="{FD8D11A6-F6E0-2A40-B242-F4DC2AAC08D5}" srcId="{33614CEE-F4D5-4D49-9535-12621CF3ECF3}" destId="{2DE17E3F-4F07-D949-804C-0F2220B5463F}" srcOrd="0" destOrd="0" parTransId="{3658318C-5E73-7F4A-9289-116C9E5F1481}" sibTransId="{C422A8D7-F72F-EA48-864E-5F4F455DFB0F}"/>
    <dgm:cxn modelId="{8C9EDAA9-3B3D-CE4B-A626-310263D667A3}" type="presOf" srcId="{AC9EE4C1-97CA-3242-9B56-20493E588A06}" destId="{8905C250-300B-E348-95A6-F761067025C4}" srcOrd="0" destOrd="0" presId="urn:microsoft.com/office/officeart/2005/8/layout/chevron2"/>
    <dgm:cxn modelId="{6359F8AC-3999-134A-A9CD-D3B72463EC56}" srcId="{33614CEE-F4D5-4D49-9535-12621CF3ECF3}" destId="{7F20B4F7-A85D-2641-8032-58FB483E1CA2}" srcOrd="1" destOrd="0" parTransId="{B9BEF41A-9BC7-C342-896A-6A5941E665E5}" sibTransId="{10D22EF7-BE4E-2D44-9738-905E38D4FB3A}"/>
    <dgm:cxn modelId="{4E527EB7-BB97-CA44-A0F3-A70F69EFD18C}" srcId="{2DE17E3F-4F07-D949-804C-0F2220B5463F}" destId="{9C914784-0374-B845-BE10-32CCC4A4548E}" srcOrd="0" destOrd="0" parTransId="{5704C735-D398-194B-9E5F-805540DC6509}" sibTransId="{C8C21540-3121-8B44-B25E-6ACEA40F4391}"/>
    <dgm:cxn modelId="{0E184CDD-76AE-BA49-8153-8209A1094C0A}" srcId="{7F20B4F7-A85D-2641-8032-58FB483E1CA2}" destId="{4A11206D-E9AA-E94A-AC00-9E3448572F10}" srcOrd="0" destOrd="0" parTransId="{3CE69346-6943-A14F-B80E-845F3F456248}" sibTransId="{9C1FE76F-E6DC-F645-BAA6-971FD80F5638}"/>
    <dgm:cxn modelId="{E15792F2-101B-1B41-9D7F-9531E1B62A45}" type="presOf" srcId="{2157A861-3FEF-224A-AB57-235CE9E0A205}" destId="{096491E3-E34B-3F46-948B-04A537608F59}" srcOrd="0" destOrd="0" presId="urn:microsoft.com/office/officeart/2005/8/layout/chevron2"/>
    <dgm:cxn modelId="{71B85051-9BB6-6B4B-8B7C-4C4A7F877492}" type="presParOf" srcId="{28E98DEB-82C0-9C4F-86BE-C4BB48FB876B}" destId="{3689DF73-C6EA-1F40-9416-8B0EC3420259}" srcOrd="0" destOrd="0" presId="urn:microsoft.com/office/officeart/2005/8/layout/chevron2"/>
    <dgm:cxn modelId="{080D2FCA-48AE-4C4A-994E-DD11B36F299A}" type="presParOf" srcId="{3689DF73-C6EA-1F40-9416-8B0EC3420259}" destId="{26CD12C8-2AFA-BD4E-9246-7BE23346629A}" srcOrd="0" destOrd="0" presId="urn:microsoft.com/office/officeart/2005/8/layout/chevron2"/>
    <dgm:cxn modelId="{59C7271B-580A-AA4F-9D11-F88A6C302B28}" type="presParOf" srcId="{3689DF73-C6EA-1F40-9416-8B0EC3420259}" destId="{AFA1D38F-96E5-4F4D-9B95-F16B5E01A199}" srcOrd="1" destOrd="0" presId="urn:microsoft.com/office/officeart/2005/8/layout/chevron2"/>
    <dgm:cxn modelId="{E2CEFC26-0CB0-F141-9E08-945275CC04BD}" type="presParOf" srcId="{28E98DEB-82C0-9C4F-86BE-C4BB48FB876B}" destId="{AE70A3D6-01EB-6443-A060-7DC5EDCEFECC}" srcOrd="1" destOrd="0" presId="urn:microsoft.com/office/officeart/2005/8/layout/chevron2"/>
    <dgm:cxn modelId="{0D43A6A7-E9CA-2E40-9A79-F77A92A03009}" type="presParOf" srcId="{28E98DEB-82C0-9C4F-86BE-C4BB48FB876B}" destId="{37156028-0282-1744-A893-C5F06BB5C633}" srcOrd="2" destOrd="0" presId="urn:microsoft.com/office/officeart/2005/8/layout/chevron2"/>
    <dgm:cxn modelId="{427C0AFA-42BB-0544-9925-512653F74C35}" type="presParOf" srcId="{37156028-0282-1744-A893-C5F06BB5C633}" destId="{AD79BD3D-BC8C-9C48-8900-537D3D5767B9}" srcOrd="0" destOrd="0" presId="urn:microsoft.com/office/officeart/2005/8/layout/chevron2"/>
    <dgm:cxn modelId="{1DDCD26F-0DA8-3549-82C8-8D85FEBD341E}" type="presParOf" srcId="{37156028-0282-1744-A893-C5F06BB5C633}" destId="{443FB409-C9B9-2B48-91AC-152B9DD01882}" srcOrd="1" destOrd="0" presId="urn:microsoft.com/office/officeart/2005/8/layout/chevron2"/>
    <dgm:cxn modelId="{04084BB5-719F-C343-A22F-579777A940A8}" type="presParOf" srcId="{28E98DEB-82C0-9C4F-86BE-C4BB48FB876B}" destId="{428F499D-533C-AA43-9A2A-E98EEDE97E28}" srcOrd="3" destOrd="0" presId="urn:microsoft.com/office/officeart/2005/8/layout/chevron2"/>
    <dgm:cxn modelId="{461B7FDF-633C-CB4A-85BE-7FF8C17FD1DC}" type="presParOf" srcId="{28E98DEB-82C0-9C4F-86BE-C4BB48FB876B}" destId="{A4339992-64B1-5F42-AE67-84AF37649B60}" srcOrd="4" destOrd="0" presId="urn:microsoft.com/office/officeart/2005/8/layout/chevron2"/>
    <dgm:cxn modelId="{E18BCE53-D307-7A44-8258-F8F897AFCAFC}" type="presParOf" srcId="{A4339992-64B1-5F42-AE67-84AF37649B60}" destId="{8905C250-300B-E348-95A6-F761067025C4}" srcOrd="0" destOrd="0" presId="urn:microsoft.com/office/officeart/2005/8/layout/chevron2"/>
    <dgm:cxn modelId="{50CA1161-28F4-1C40-8703-E1300B2ED22D}" type="presParOf" srcId="{A4339992-64B1-5F42-AE67-84AF37649B60}" destId="{096491E3-E34B-3F46-948B-04A537608F5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614CEE-F4D5-4D49-9535-12621CF3ECF3}" type="doc">
      <dgm:prSet loTypeId="urn:microsoft.com/office/officeart/2005/8/layout/chevron2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DE17E3F-4F07-D949-804C-0F2220B5463F}">
      <dgm:prSet phldrT="[Text]"/>
      <dgm:spPr/>
      <dgm:t>
        <a:bodyPr/>
        <a:lstStyle/>
        <a:p>
          <a:r>
            <a:rPr lang="en-GB" dirty="0"/>
            <a:t>14</a:t>
          </a:r>
        </a:p>
      </dgm:t>
    </dgm:pt>
    <dgm:pt modelId="{3658318C-5E73-7F4A-9289-116C9E5F1481}" type="parTrans" cxnId="{FD8D11A6-F6E0-2A40-B242-F4DC2AAC08D5}">
      <dgm:prSet/>
      <dgm:spPr/>
      <dgm:t>
        <a:bodyPr/>
        <a:lstStyle/>
        <a:p>
          <a:endParaRPr lang="en-GB"/>
        </a:p>
      </dgm:t>
    </dgm:pt>
    <dgm:pt modelId="{C422A8D7-F72F-EA48-864E-5F4F455DFB0F}" type="sibTrans" cxnId="{FD8D11A6-F6E0-2A40-B242-F4DC2AAC08D5}">
      <dgm:prSet/>
      <dgm:spPr/>
      <dgm:t>
        <a:bodyPr/>
        <a:lstStyle/>
        <a:p>
          <a:endParaRPr lang="en-GB"/>
        </a:p>
      </dgm:t>
    </dgm:pt>
    <dgm:pt modelId="{9C914784-0374-B845-BE10-32CCC4A4548E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Masters</a:t>
          </a:r>
        </a:p>
      </dgm:t>
    </dgm:pt>
    <dgm:pt modelId="{5704C735-D398-194B-9E5F-805540DC6509}" type="parTrans" cxnId="{4E527EB7-BB97-CA44-A0F3-A70F69EFD18C}">
      <dgm:prSet/>
      <dgm:spPr/>
      <dgm:t>
        <a:bodyPr/>
        <a:lstStyle/>
        <a:p>
          <a:endParaRPr lang="en-GB"/>
        </a:p>
      </dgm:t>
    </dgm:pt>
    <dgm:pt modelId="{C8C21540-3121-8B44-B25E-6ACEA40F4391}" type="sibTrans" cxnId="{4E527EB7-BB97-CA44-A0F3-A70F69EFD18C}">
      <dgm:prSet/>
      <dgm:spPr/>
      <dgm:t>
        <a:bodyPr/>
        <a:lstStyle/>
        <a:p>
          <a:endParaRPr lang="en-GB"/>
        </a:p>
      </dgm:t>
    </dgm:pt>
    <dgm:pt modelId="{7F20B4F7-A85D-2641-8032-58FB483E1CA2}">
      <dgm:prSet phldrT="[Text]"/>
      <dgm:spPr/>
      <dgm:t>
        <a:bodyPr/>
        <a:lstStyle/>
        <a:p>
          <a:r>
            <a:rPr lang="en-GB" dirty="0"/>
            <a:t>15</a:t>
          </a:r>
        </a:p>
      </dgm:t>
    </dgm:pt>
    <dgm:pt modelId="{B9BEF41A-9BC7-C342-896A-6A5941E665E5}" type="parTrans" cxnId="{6359F8AC-3999-134A-A9CD-D3B72463EC56}">
      <dgm:prSet/>
      <dgm:spPr/>
      <dgm:t>
        <a:bodyPr/>
        <a:lstStyle/>
        <a:p>
          <a:endParaRPr lang="en-GB"/>
        </a:p>
      </dgm:t>
    </dgm:pt>
    <dgm:pt modelId="{10D22EF7-BE4E-2D44-9738-905E38D4FB3A}" type="sibTrans" cxnId="{6359F8AC-3999-134A-A9CD-D3B72463EC56}">
      <dgm:prSet/>
      <dgm:spPr/>
      <dgm:t>
        <a:bodyPr/>
        <a:lstStyle/>
        <a:p>
          <a:endParaRPr lang="en-GB"/>
        </a:p>
      </dgm:t>
    </dgm:pt>
    <dgm:pt modelId="{4A11206D-E9AA-E94A-AC00-9E3448572F10}">
      <dgm:prSet phldrT="[Text]"/>
      <dgm:spPr>
        <a:ln>
          <a:solidFill>
            <a:schemeClr val="tx1">
              <a:lumMod val="50000"/>
            </a:schemeClr>
          </a:solidFill>
        </a:ln>
      </dgm:spPr>
      <dgm:t>
        <a:bodyPr/>
        <a:lstStyle/>
        <a:p>
          <a:r>
            <a:rPr lang="en-GB" dirty="0"/>
            <a:t>Prof-school</a:t>
          </a:r>
        </a:p>
      </dgm:t>
    </dgm:pt>
    <dgm:pt modelId="{3CE69346-6943-A14F-B80E-845F3F456248}" type="parTrans" cxnId="{0E184CDD-76AE-BA49-8153-8209A1094C0A}">
      <dgm:prSet/>
      <dgm:spPr/>
      <dgm:t>
        <a:bodyPr/>
        <a:lstStyle/>
        <a:p>
          <a:endParaRPr lang="en-GB"/>
        </a:p>
      </dgm:t>
    </dgm:pt>
    <dgm:pt modelId="{9C1FE76F-E6DC-F645-BAA6-971FD80F5638}" type="sibTrans" cxnId="{0E184CDD-76AE-BA49-8153-8209A1094C0A}">
      <dgm:prSet/>
      <dgm:spPr/>
      <dgm:t>
        <a:bodyPr/>
        <a:lstStyle/>
        <a:p>
          <a:endParaRPr lang="en-GB"/>
        </a:p>
      </dgm:t>
    </dgm:pt>
    <dgm:pt modelId="{28E98DEB-82C0-9C4F-86BE-C4BB48FB876B}" type="pres">
      <dgm:prSet presAssocID="{33614CEE-F4D5-4D49-9535-12621CF3ECF3}" presName="linearFlow" presStyleCnt="0">
        <dgm:presLayoutVars>
          <dgm:dir/>
          <dgm:animLvl val="lvl"/>
          <dgm:resizeHandles val="exact"/>
        </dgm:presLayoutVars>
      </dgm:prSet>
      <dgm:spPr/>
    </dgm:pt>
    <dgm:pt modelId="{3689DF73-C6EA-1F40-9416-8B0EC3420259}" type="pres">
      <dgm:prSet presAssocID="{2DE17E3F-4F07-D949-804C-0F2220B5463F}" presName="composite" presStyleCnt="0"/>
      <dgm:spPr/>
    </dgm:pt>
    <dgm:pt modelId="{26CD12C8-2AFA-BD4E-9246-7BE23346629A}" type="pres">
      <dgm:prSet presAssocID="{2DE17E3F-4F07-D949-804C-0F2220B5463F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AFA1D38F-96E5-4F4D-9B95-F16B5E01A199}" type="pres">
      <dgm:prSet presAssocID="{2DE17E3F-4F07-D949-804C-0F2220B5463F}" presName="descendantText" presStyleLbl="alignAcc1" presStyleIdx="0" presStyleCnt="2">
        <dgm:presLayoutVars>
          <dgm:bulletEnabled val="1"/>
        </dgm:presLayoutVars>
      </dgm:prSet>
      <dgm:spPr/>
    </dgm:pt>
    <dgm:pt modelId="{AE70A3D6-01EB-6443-A060-7DC5EDCEFECC}" type="pres">
      <dgm:prSet presAssocID="{C422A8D7-F72F-EA48-864E-5F4F455DFB0F}" presName="sp" presStyleCnt="0"/>
      <dgm:spPr/>
    </dgm:pt>
    <dgm:pt modelId="{37156028-0282-1744-A893-C5F06BB5C633}" type="pres">
      <dgm:prSet presAssocID="{7F20B4F7-A85D-2641-8032-58FB483E1CA2}" presName="composite" presStyleCnt="0"/>
      <dgm:spPr/>
    </dgm:pt>
    <dgm:pt modelId="{AD79BD3D-BC8C-9C48-8900-537D3D5767B9}" type="pres">
      <dgm:prSet presAssocID="{7F20B4F7-A85D-2641-8032-58FB483E1CA2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443FB409-C9B9-2B48-91AC-152B9DD01882}" type="pres">
      <dgm:prSet presAssocID="{7F20B4F7-A85D-2641-8032-58FB483E1CA2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A1E49610-B585-C248-A88A-EF3DC5AB6368}" type="presOf" srcId="{9C914784-0374-B845-BE10-32CCC4A4548E}" destId="{AFA1D38F-96E5-4F4D-9B95-F16B5E01A199}" srcOrd="0" destOrd="0" presId="urn:microsoft.com/office/officeart/2005/8/layout/chevron2"/>
    <dgm:cxn modelId="{A421AB13-494A-8548-AD8F-62A9AB19AA4D}" type="presOf" srcId="{2DE17E3F-4F07-D949-804C-0F2220B5463F}" destId="{26CD12C8-2AFA-BD4E-9246-7BE23346629A}" srcOrd="0" destOrd="0" presId="urn:microsoft.com/office/officeart/2005/8/layout/chevron2"/>
    <dgm:cxn modelId="{38DA6A40-8D68-C246-9D65-11B7E96E2E1E}" type="presOf" srcId="{4A11206D-E9AA-E94A-AC00-9E3448572F10}" destId="{443FB409-C9B9-2B48-91AC-152B9DD01882}" srcOrd="0" destOrd="0" presId="urn:microsoft.com/office/officeart/2005/8/layout/chevron2"/>
    <dgm:cxn modelId="{3D154A9D-9E6D-6746-98CA-767E01B6D35C}" type="presOf" srcId="{33614CEE-F4D5-4D49-9535-12621CF3ECF3}" destId="{28E98DEB-82C0-9C4F-86BE-C4BB48FB876B}" srcOrd="0" destOrd="0" presId="urn:microsoft.com/office/officeart/2005/8/layout/chevron2"/>
    <dgm:cxn modelId="{0A3E11A6-EBC3-9944-91FF-9808AB260CF1}" type="presOf" srcId="{7F20B4F7-A85D-2641-8032-58FB483E1CA2}" destId="{AD79BD3D-BC8C-9C48-8900-537D3D5767B9}" srcOrd="0" destOrd="0" presId="urn:microsoft.com/office/officeart/2005/8/layout/chevron2"/>
    <dgm:cxn modelId="{FD8D11A6-F6E0-2A40-B242-F4DC2AAC08D5}" srcId="{33614CEE-F4D5-4D49-9535-12621CF3ECF3}" destId="{2DE17E3F-4F07-D949-804C-0F2220B5463F}" srcOrd="0" destOrd="0" parTransId="{3658318C-5E73-7F4A-9289-116C9E5F1481}" sibTransId="{C422A8D7-F72F-EA48-864E-5F4F455DFB0F}"/>
    <dgm:cxn modelId="{6359F8AC-3999-134A-A9CD-D3B72463EC56}" srcId="{33614CEE-F4D5-4D49-9535-12621CF3ECF3}" destId="{7F20B4F7-A85D-2641-8032-58FB483E1CA2}" srcOrd="1" destOrd="0" parTransId="{B9BEF41A-9BC7-C342-896A-6A5941E665E5}" sibTransId="{10D22EF7-BE4E-2D44-9738-905E38D4FB3A}"/>
    <dgm:cxn modelId="{4E527EB7-BB97-CA44-A0F3-A70F69EFD18C}" srcId="{2DE17E3F-4F07-D949-804C-0F2220B5463F}" destId="{9C914784-0374-B845-BE10-32CCC4A4548E}" srcOrd="0" destOrd="0" parTransId="{5704C735-D398-194B-9E5F-805540DC6509}" sibTransId="{C8C21540-3121-8B44-B25E-6ACEA40F4391}"/>
    <dgm:cxn modelId="{0E184CDD-76AE-BA49-8153-8209A1094C0A}" srcId="{7F20B4F7-A85D-2641-8032-58FB483E1CA2}" destId="{4A11206D-E9AA-E94A-AC00-9E3448572F10}" srcOrd="0" destOrd="0" parTransId="{3CE69346-6943-A14F-B80E-845F3F456248}" sibTransId="{9C1FE76F-E6DC-F645-BAA6-971FD80F5638}"/>
    <dgm:cxn modelId="{71B85051-9BB6-6B4B-8B7C-4C4A7F877492}" type="presParOf" srcId="{28E98DEB-82C0-9C4F-86BE-C4BB48FB876B}" destId="{3689DF73-C6EA-1F40-9416-8B0EC3420259}" srcOrd="0" destOrd="0" presId="urn:microsoft.com/office/officeart/2005/8/layout/chevron2"/>
    <dgm:cxn modelId="{080D2FCA-48AE-4C4A-994E-DD11B36F299A}" type="presParOf" srcId="{3689DF73-C6EA-1F40-9416-8B0EC3420259}" destId="{26CD12C8-2AFA-BD4E-9246-7BE23346629A}" srcOrd="0" destOrd="0" presId="urn:microsoft.com/office/officeart/2005/8/layout/chevron2"/>
    <dgm:cxn modelId="{59C7271B-580A-AA4F-9D11-F88A6C302B28}" type="presParOf" srcId="{3689DF73-C6EA-1F40-9416-8B0EC3420259}" destId="{AFA1D38F-96E5-4F4D-9B95-F16B5E01A199}" srcOrd="1" destOrd="0" presId="urn:microsoft.com/office/officeart/2005/8/layout/chevron2"/>
    <dgm:cxn modelId="{E2CEFC26-0CB0-F141-9E08-945275CC04BD}" type="presParOf" srcId="{28E98DEB-82C0-9C4F-86BE-C4BB48FB876B}" destId="{AE70A3D6-01EB-6443-A060-7DC5EDCEFECC}" srcOrd="1" destOrd="0" presId="urn:microsoft.com/office/officeart/2005/8/layout/chevron2"/>
    <dgm:cxn modelId="{0D43A6A7-E9CA-2E40-9A79-F77A92A03009}" type="presParOf" srcId="{28E98DEB-82C0-9C4F-86BE-C4BB48FB876B}" destId="{37156028-0282-1744-A893-C5F06BB5C633}" srcOrd="2" destOrd="0" presId="urn:microsoft.com/office/officeart/2005/8/layout/chevron2"/>
    <dgm:cxn modelId="{427C0AFA-42BB-0544-9925-512653F74C35}" type="presParOf" srcId="{37156028-0282-1744-A893-C5F06BB5C633}" destId="{AD79BD3D-BC8C-9C48-8900-537D3D5767B9}" srcOrd="0" destOrd="0" presId="urn:microsoft.com/office/officeart/2005/8/layout/chevron2"/>
    <dgm:cxn modelId="{1DDCD26F-0DA8-3549-82C8-8D85FEBD341E}" type="presParOf" srcId="{37156028-0282-1744-A893-C5F06BB5C633}" destId="{443FB409-C9B9-2B48-91AC-152B9DD0188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D12C8-2AFA-BD4E-9246-7BE23346629A}">
      <dsp:nvSpPr>
        <dsp:cNvPr id="0" name=""/>
        <dsp:cNvSpPr/>
      </dsp:nvSpPr>
      <dsp:spPr>
        <a:xfrm rot="5400000">
          <a:off x="-149174" y="150400"/>
          <a:ext cx="994496" cy="6961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0</a:t>
          </a:r>
        </a:p>
      </dsp:txBody>
      <dsp:txXfrm rot="-5400000">
        <a:off x="1" y="349300"/>
        <a:ext cx="696147" cy="298349"/>
      </dsp:txXfrm>
    </dsp:sp>
    <dsp:sp modelId="{AFA1D38F-96E5-4F4D-9B95-F16B5E01A199}">
      <dsp:nvSpPr>
        <dsp:cNvPr id="0" name=""/>
        <dsp:cNvSpPr/>
      </dsp:nvSpPr>
      <dsp:spPr>
        <a:xfrm rot="5400000">
          <a:off x="1784447" y="-1087073"/>
          <a:ext cx="646422" cy="28230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600" kern="1200" dirty="0"/>
            <a:t>[17..28]</a:t>
          </a:r>
        </a:p>
      </dsp:txBody>
      <dsp:txXfrm rot="-5400000">
        <a:off x="696147" y="32783"/>
        <a:ext cx="2791466" cy="583310"/>
      </dsp:txXfrm>
    </dsp:sp>
    <dsp:sp modelId="{AD79BD3D-BC8C-9C48-8900-537D3D5767B9}">
      <dsp:nvSpPr>
        <dsp:cNvPr id="0" name=""/>
        <dsp:cNvSpPr/>
      </dsp:nvSpPr>
      <dsp:spPr>
        <a:xfrm rot="5400000">
          <a:off x="-149174" y="937739"/>
          <a:ext cx="994496" cy="6961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1</a:t>
          </a:r>
        </a:p>
      </dsp:txBody>
      <dsp:txXfrm rot="-5400000">
        <a:off x="1" y="1136639"/>
        <a:ext cx="696147" cy="298349"/>
      </dsp:txXfrm>
    </dsp:sp>
    <dsp:sp modelId="{443FB409-C9B9-2B48-91AC-152B9DD01882}">
      <dsp:nvSpPr>
        <dsp:cNvPr id="0" name=""/>
        <dsp:cNvSpPr/>
      </dsp:nvSpPr>
      <dsp:spPr>
        <a:xfrm rot="5400000">
          <a:off x="1784447" y="-299734"/>
          <a:ext cx="646422" cy="28230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600" kern="1200" dirty="0"/>
            <a:t>[29..37]</a:t>
          </a:r>
        </a:p>
      </dsp:txBody>
      <dsp:txXfrm rot="-5400000">
        <a:off x="696147" y="820122"/>
        <a:ext cx="2791466" cy="583310"/>
      </dsp:txXfrm>
    </dsp:sp>
    <dsp:sp modelId="{8905C250-300B-E348-95A6-F761067025C4}">
      <dsp:nvSpPr>
        <dsp:cNvPr id="0" name=""/>
        <dsp:cNvSpPr/>
      </dsp:nvSpPr>
      <dsp:spPr>
        <a:xfrm rot="5400000">
          <a:off x="-149174" y="1726305"/>
          <a:ext cx="994496" cy="6961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2</a:t>
          </a:r>
        </a:p>
      </dsp:txBody>
      <dsp:txXfrm rot="-5400000">
        <a:off x="1" y="1925205"/>
        <a:ext cx="696147" cy="298349"/>
      </dsp:txXfrm>
    </dsp:sp>
    <dsp:sp modelId="{096491E3-E34B-3F46-948B-04A537608F59}">
      <dsp:nvSpPr>
        <dsp:cNvPr id="0" name=""/>
        <dsp:cNvSpPr/>
      </dsp:nvSpPr>
      <dsp:spPr>
        <a:xfrm rot="5400000">
          <a:off x="1784447" y="487604"/>
          <a:ext cx="646422" cy="28230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600" kern="1200" dirty="0"/>
            <a:t>[38..48]</a:t>
          </a:r>
        </a:p>
      </dsp:txBody>
      <dsp:txXfrm rot="-5400000">
        <a:off x="696147" y="1607460"/>
        <a:ext cx="2791466" cy="583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D12C8-2AFA-BD4E-9246-7BE23346629A}">
      <dsp:nvSpPr>
        <dsp:cNvPr id="0" name=""/>
        <dsp:cNvSpPr/>
      </dsp:nvSpPr>
      <dsp:spPr>
        <a:xfrm rot="5400000">
          <a:off x="-143120" y="143120"/>
          <a:ext cx="954135" cy="6678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3</a:t>
          </a:r>
        </a:p>
      </dsp:txBody>
      <dsp:txXfrm rot="-5400000">
        <a:off x="1" y="333946"/>
        <a:ext cx="667894" cy="286241"/>
      </dsp:txXfrm>
    </dsp:sp>
    <dsp:sp modelId="{AFA1D38F-96E5-4F4D-9B95-F16B5E01A199}">
      <dsp:nvSpPr>
        <dsp:cNvPr id="0" name=""/>
        <dsp:cNvSpPr/>
      </dsp:nvSpPr>
      <dsp:spPr>
        <a:xfrm rot="5400000">
          <a:off x="1759707" y="-1091812"/>
          <a:ext cx="620187" cy="28038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0256" tIns="24130" rIns="24130" bIns="24130" numCol="1" spcCol="1270" anchor="ctr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800" kern="1200" dirty="0"/>
            <a:t>[49..90]</a:t>
          </a:r>
        </a:p>
      </dsp:txBody>
      <dsp:txXfrm rot="-5400000">
        <a:off x="667895" y="30275"/>
        <a:ext cx="2773538" cy="5596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D12C8-2AFA-BD4E-9246-7BE23346629A}">
      <dsp:nvSpPr>
        <dsp:cNvPr id="0" name=""/>
        <dsp:cNvSpPr/>
      </dsp:nvSpPr>
      <dsp:spPr>
        <a:xfrm rot="5400000">
          <a:off x="-54402" y="54873"/>
          <a:ext cx="362680" cy="2538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5</a:t>
          </a:r>
        </a:p>
      </dsp:txBody>
      <dsp:txXfrm rot="-5400000">
        <a:off x="0" y="127409"/>
        <a:ext cx="253876" cy="108804"/>
      </dsp:txXfrm>
    </dsp:sp>
    <dsp:sp modelId="{AFA1D38F-96E5-4F4D-9B95-F16B5E01A199}">
      <dsp:nvSpPr>
        <dsp:cNvPr id="0" name=""/>
        <dsp:cNvSpPr/>
      </dsp:nvSpPr>
      <dsp:spPr>
        <a:xfrm rot="5400000">
          <a:off x="1768652" y="-1514304"/>
          <a:ext cx="235742" cy="3265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9 </a:t>
          </a:r>
          <a:r>
            <a:rPr lang="en-GB" sz="1400" kern="1200" dirty="0" err="1"/>
            <a:t>th</a:t>
          </a:r>
          <a:endParaRPr lang="en-GB" sz="1400" kern="1200" dirty="0"/>
        </a:p>
      </dsp:txBody>
      <dsp:txXfrm rot="-5400000">
        <a:off x="253877" y="11979"/>
        <a:ext cx="3253785" cy="212726"/>
      </dsp:txXfrm>
    </dsp:sp>
    <dsp:sp modelId="{AD79BD3D-BC8C-9C48-8900-537D3D5767B9}">
      <dsp:nvSpPr>
        <dsp:cNvPr id="0" name=""/>
        <dsp:cNvSpPr/>
      </dsp:nvSpPr>
      <dsp:spPr>
        <a:xfrm rot="5400000">
          <a:off x="-54402" y="341391"/>
          <a:ext cx="362680" cy="2538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6</a:t>
          </a:r>
        </a:p>
      </dsp:txBody>
      <dsp:txXfrm rot="-5400000">
        <a:off x="0" y="413927"/>
        <a:ext cx="253876" cy="108804"/>
      </dsp:txXfrm>
    </dsp:sp>
    <dsp:sp modelId="{443FB409-C9B9-2B48-91AC-152B9DD01882}">
      <dsp:nvSpPr>
        <dsp:cNvPr id="0" name=""/>
        <dsp:cNvSpPr/>
      </dsp:nvSpPr>
      <dsp:spPr>
        <a:xfrm rot="5400000">
          <a:off x="1768652" y="-1227786"/>
          <a:ext cx="235742" cy="3265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10 </a:t>
          </a:r>
          <a:r>
            <a:rPr lang="en-GB" sz="1400" kern="1200" dirty="0" err="1"/>
            <a:t>th</a:t>
          </a:r>
          <a:endParaRPr lang="en-GB" sz="1400" kern="1200" dirty="0"/>
        </a:p>
      </dsp:txBody>
      <dsp:txXfrm rot="-5400000">
        <a:off x="253877" y="298497"/>
        <a:ext cx="3253785" cy="212726"/>
      </dsp:txXfrm>
    </dsp:sp>
    <dsp:sp modelId="{8905C250-300B-E348-95A6-F761067025C4}">
      <dsp:nvSpPr>
        <dsp:cNvPr id="0" name=""/>
        <dsp:cNvSpPr/>
      </dsp:nvSpPr>
      <dsp:spPr>
        <a:xfrm rot="5400000">
          <a:off x="-54402" y="628380"/>
          <a:ext cx="362680" cy="2538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7</a:t>
          </a:r>
        </a:p>
      </dsp:txBody>
      <dsp:txXfrm rot="-5400000">
        <a:off x="0" y="700916"/>
        <a:ext cx="253876" cy="108804"/>
      </dsp:txXfrm>
    </dsp:sp>
    <dsp:sp modelId="{096491E3-E34B-3F46-948B-04A537608F59}">
      <dsp:nvSpPr>
        <dsp:cNvPr id="0" name=""/>
        <dsp:cNvSpPr/>
      </dsp:nvSpPr>
      <dsp:spPr>
        <a:xfrm rot="5400000">
          <a:off x="1768652" y="-941268"/>
          <a:ext cx="235742" cy="3265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11 </a:t>
          </a:r>
          <a:r>
            <a:rPr lang="en-GB" sz="1400" kern="1200" dirty="0" err="1"/>
            <a:t>th</a:t>
          </a:r>
          <a:endParaRPr lang="en-GB" sz="1400" kern="1200" dirty="0"/>
        </a:p>
      </dsp:txBody>
      <dsp:txXfrm rot="-5400000">
        <a:off x="253877" y="585015"/>
        <a:ext cx="3253785" cy="2127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D12C8-2AFA-BD4E-9246-7BE23346629A}">
      <dsp:nvSpPr>
        <dsp:cNvPr id="0" name=""/>
        <dsp:cNvSpPr/>
      </dsp:nvSpPr>
      <dsp:spPr>
        <a:xfrm rot="5400000">
          <a:off x="-54402" y="54873"/>
          <a:ext cx="362680" cy="2538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8</a:t>
          </a:r>
        </a:p>
      </dsp:txBody>
      <dsp:txXfrm rot="-5400000">
        <a:off x="0" y="127409"/>
        <a:ext cx="253876" cy="108804"/>
      </dsp:txXfrm>
    </dsp:sp>
    <dsp:sp modelId="{AFA1D38F-96E5-4F4D-9B95-F16B5E01A199}">
      <dsp:nvSpPr>
        <dsp:cNvPr id="0" name=""/>
        <dsp:cNvSpPr/>
      </dsp:nvSpPr>
      <dsp:spPr>
        <a:xfrm rot="5400000">
          <a:off x="1768652" y="-1514304"/>
          <a:ext cx="235742" cy="3265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12 </a:t>
          </a:r>
          <a:r>
            <a:rPr lang="en-GB" sz="1400" kern="1200" dirty="0" err="1"/>
            <a:t>th</a:t>
          </a:r>
          <a:endParaRPr lang="en-GB" sz="1400" kern="1200" dirty="0"/>
        </a:p>
      </dsp:txBody>
      <dsp:txXfrm rot="-5400000">
        <a:off x="253877" y="11979"/>
        <a:ext cx="3253785" cy="212726"/>
      </dsp:txXfrm>
    </dsp:sp>
    <dsp:sp modelId="{AD79BD3D-BC8C-9C48-8900-537D3D5767B9}">
      <dsp:nvSpPr>
        <dsp:cNvPr id="0" name=""/>
        <dsp:cNvSpPr/>
      </dsp:nvSpPr>
      <dsp:spPr>
        <a:xfrm rot="5400000">
          <a:off x="-54402" y="341391"/>
          <a:ext cx="362680" cy="2538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9</a:t>
          </a:r>
        </a:p>
      </dsp:txBody>
      <dsp:txXfrm rot="-5400000">
        <a:off x="0" y="413927"/>
        <a:ext cx="253876" cy="108804"/>
      </dsp:txXfrm>
    </dsp:sp>
    <dsp:sp modelId="{443FB409-C9B9-2B48-91AC-152B9DD01882}">
      <dsp:nvSpPr>
        <dsp:cNvPr id="0" name=""/>
        <dsp:cNvSpPr/>
      </dsp:nvSpPr>
      <dsp:spPr>
        <a:xfrm rot="5400000">
          <a:off x="1768652" y="-1227786"/>
          <a:ext cx="235742" cy="3265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High school graduate</a:t>
          </a:r>
        </a:p>
      </dsp:txBody>
      <dsp:txXfrm rot="-5400000">
        <a:off x="253877" y="298497"/>
        <a:ext cx="3253785" cy="212726"/>
      </dsp:txXfrm>
    </dsp:sp>
    <dsp:sp modelId="{8905C250-300B-E348-95A6-F761067025C4}">
      <dsp:nvSpPr>
        <dsp:cNvPr id="0" name=""/>
        <dsp:cNvSpPr/>
      </dsp:nvSpPr>
      <dsp:spPr>
        <a:xfrm rot="5400000">
          <a:off x="-54402" y="628380"/>
          <a:ext cx="362680" cy="2538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10</a:t>
          </a:r>
        </a:p>
      </dsp:txBody>
      <dsp:txXfrm rot="-5400000">
        <a:off x="0" y="700916"/>
        <a:ext cx="253876" cy="108804"/>
      </dsp:txXfrm>
    </dsp:sp>
    <dsp:sp modelId="{096491E3-E34B-3F46-948B-04A537608F59}">
      <dsp:nvSpPr>
        <dsp:cNvPr id="0" name=""/>
        <dsp:cNvSpPr/>
      </dsp:nvSpPr>
      <dsp:spPr>
        <a:xfrm rot="5400000">
          <a:off x="1768652" y="-941268"/>
          <a:ext cx="235742" cy="3265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Some-college</a:t>
          </a:r>
        </a:p>
      </dsp:txBody>
      <dsp:txXfrm rot="-5400000">
        <a:off x="253877" y="585015"/>
        <a:ext cx="3253785" cy="2127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D12C8-2AFA-BD4E-9246-7BE23346629A}">
      <dsp:nvSpPr>
        <dsp:cNvPr id="0" name=""/>
        <dsp:cNvSpPr/>
      </dsp:nvSpPr>
      <dsp:spPr>
        <a:xfrm rot="5400000">
          <a:off x="-54402" y="54873"/>
          <a:ext cx="362680" cy="2538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11</a:t>
          </a:r>
        </a:p>
      </dsp:txBody>
      <dsp:txXfrm rot="-5400000">
        <a:off x="0" y="127409"/>
        <a:ext cx="253876" cy="108804"/>
      </dsp:txXfrm>
    </dsp:sp>
    <dsp:sp modelId="{AFA1D38F-96E5-4F4D-9B95-F16B5E01A199}">
      <dsp:nvSpPr>
        <dsp:cNvPr id="0" name=""/>
        <dsp:cNvSpPr/>
      </dsp:nvSpPr>
      <dsp:spPr>
        <a:xfrm rot="5400000">
          <a:off x="1768652" y="-1514304"/>
          <a:ext cx="235742" cy="3265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Assoc-</a:t>
          </a:r>
          <a:r>
            <a:rPr lang="en-GB" sz="1400" kern="1200" dirty="0" err="1"/>
            <a:t>voc</a:t>
          </a:r>
          <a:endParaRPr lang="en-GB" sz="1400" kern="1200" dirty="0"/>
        </a:p>
      </dsp:txBody>
      <dsp:txXfrm rot="-5400000">
        <a:off x="253877" y="11979"/>
        <a:ext cx="3253785" cy="212726"/>
      </dsp:txXfrm>
    </dsp:sp>
    <dsp:sp modelId="{AD79BD3D-BC8C-9C48-8900-537D3D5767B9}">
      <dsp:nvSpPr>
        <dsp:cNvPr id="0" name=""/>
        <dsp:cNvSpPr/>
      </dsp:nvSpPr>
      <dsp:spPr>
        <a:xfrm rot="5400000">
          <a:off x="-54402" y="341391"/>
          <a:ext cx="362680" cy="2538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12</a:t>
          </a:r>
        </a:p>
      </dsp:txBody>
      <dsp:txXfrm rot="-5400000">
        <a:off x="0" y="413927"/>
        <a:ext cx="253876" cy="108804"/>
      </dsp:txXfrm>
    </dsp:sp>
    <dsp:sp modelId="{443FB409-C9B9-2B48-91AC-152B9DD01882}">
      <dsp:nvSpPr>
        <dsp:cNvPr id="0" name=""/>
        <dsp:cNvSpPr/>
      </dsp:nvSpPr>
      <dsp:spPr>
        <a:xfrm rot="5400000">
          <a:off x="1768652" y="-1227786"/>
          <a:ext cx="235742" cy="3265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Assoc-</a:t>
          </a:r>
          <a:r>
            <a:rPr lang="en-GB" sz="1400" kern="1200" dirty="0" err="1"/>
            <a:t>acdm</a:t>
          </a:r>
          <a:endParaRPr lang="en-GB" sz="1400" kern="1200" dirty="0"/>
        </a:p>
      </dsp:txBody>
      <dsp:txXfrm rot="-5400000">
        <a:off x="253877" y="298497"/>
        <a:ext cx="3253785" cy="212726"/>
      </dsp:txXfrm>
    </dsp:sp>
    <dsp:sp modelId="{8905C250-300B-E348-95A6-F761067025C4}">
      <dsp:nvSpPr>
        <dsp:cNvPr id="0" name=""/>
        <dsp:cNvSpPr/>
      </dsp:nvSpPr>
      <dsp:spPr>
        <a:xfrm rot="5400000">
          <a:off x="-54402" y="628380"/>
          <a:ext cx="362680" cy="2538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13</a:t>
          </a:r>
        </a:p>
      </dsp:txBody>
      <dsp:txXfrm rot="-5400000">
        <a:off x="0" y="700916"/>
        <a:ext cx="253876" cy="108804"/>
      </dsp:txXfrm>
    </dsp:sp>
    <dsp:sp modelId="{096491E3-E34B-3F46-948B-04A537608F59}">
      <dsp:nvSpPr>
        <dsp:cNvPr id="0" name=""/>
        <dsp:cNvSpPr/>
      </dsp:nvSpPr>
      <dsp:spPr>
        <a:xfrm rot="5400000">
          <a:off x="1768652" y="-941268"/>
          <a:ext cx="235742" cy="326529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bachelors</a:t>
          </a:r>
        </a:p>
      </dsp:txBody>
      <dsp:txXfrm rot="-5400000">
        <a:off x="253877" y="585015"/>
        <a:ext cx="3253785" cy="21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D12C8-2AFA-BD4E-9246-7BE23346629A}">
      <dsp:nvSpPr>
        <dsp:cNvPr id="0" name=""/>
        <dsp:cNvSpPr/>
      </dsp:nvSpPr>
      <dsp:spPr>
        <a:xfrm rot="5400000">
          <a:off x="-55483" y="55522"/>
          <a:ext cx="369888" cy="258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14</a:t>
          </a:r>
        </a:p>
      </dsp:txBody>
      <dsp:txXfrm rot="-5400000">
        <a:off x="1" y="129500"/>
        <a:ext cx="258921" cy="110967"/>
      </dsp:txXfrm>
    </dsp:sp>
    <dsp:sp modelId="{AFA1D38F-96E5-4F4D-9B95-F16B5E01A199}">
      <dsp:nvSpPr>
        <dsp:cNvPr id="0" name=""/>
        <dsp:cNvSpPr/>
      </dsp:nvSpPr>
      <dsp:spPr>
        <a:xfrm rot="5400000">
          <a:off x="1768832" y="-1509871"/>
          <a:ext cx="240427" cy="32602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Masters</a:t>
          </a:r>
        </a:p>
      </dsp:txBody>
      <dsp:txXfrm rot="-5400000">
        <a:off x="258922" y="11776"/>
        <a:ext cx="3248511" cy="216953"/>
      </dsp:txXfrm>
    </dsp:sp>
    <dsp:sp modelId="{AD79BD3D-BC8C-9C48-8900-537D3D5767B9}">
      <dsp:nvSpPr>
        <dsp:cNvPr id="0" name=""/>
        <dsp:cNvSpPr/>
      </dsp:nvSpPr>
      <dsp:spPr>
        <a:xfrm rot="5400000">
          <a:off x="-55483" y="347733"/>
          <a:ext cx="369888" cy="2589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700" kern="1200" dirty="0"/>
            <a:t>15</a:t>
          </a:r>
        </a:p>
      </dsp:txBody>
      <dsp:txXfrm rot="-5400000">
        <a:off x="1" y="421711"/>
        <a:ext cx="258921" cy="110967"/>
      </dsp:txXfrm>
    </dsp:sp>
    <dsp:sp modelId="{443FB409-C9B9-2B48-91AC-152B9DD01882}">
      <dsp:nvSpPr>
        <dsp:cNvPr id="0" name=""/>
        <dsp:cNvSpPr/>
      </dsp:nvSpPr>
      <dsp:spPr>
        <a:xfrm rot="5400000">
          <a:off x="1768832" y="-1217659"/>
          <a:ext cx="240427" cy="32602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tx1">
              <a:lumMod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Prof-school</a:t>
          </a:r>
        </a:p>
      </dsp:txBody>
      <dsp:txXfrm rot="-5400000">
        <a:off x="258922" y="303988"/>
        <a:ext cx="3248511" cy="216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281689-6881-9E44-8AD2-C4E3BE1ADD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9B670-6453-F045-B938-133B391AA1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57875-B0F2-1C4C-9991-62EC29F71592}" type="datetimeFigureOut">
              <a:rPr lang="en-PT" smtClean="0"/>
              <a:t>01/11/2021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2809F-AB2E-0044-A936-1E1F800090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AC87D-6B7F-9A45-9A26-DC8CF4423F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C44A-4216-7944-A4A5-319ACA69F539}" type="slidenum">
              <a:rPr lang="en-PT" smtClean="0"/>
              <a:t>‹nº›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45229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8BA9C-3438-BE43-A5E4-00051BC4A939}" type="datetimeFigureOut">
              <a:rPr lang="pt-PT" smtClean="0"/>
              <a:t>11/01/2021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794B3-BA43-C14A-B8DF-2D51338843ED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7847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0809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794B3-BA43-C14A-B8DF-2D51338843ED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79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794B3-BA43-C14A-B8DF-2D51338843ED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035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794B3-BA43-C14A-B8DF-2D51338843ED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838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794B3-BA43-C14A-B8DF-2D51338843ED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11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794B3-BA43-C14A-B8DF-2D51338843ED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542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398957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17545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67893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</a:t>
            </a:r>
            <a:r>
              <a:rPr lang="pt-PT" dirty="0" err="1"/>
              <a:t>dataset</a:t>
            </a:r>
            <a:r>
              <a:rPr lang="pt-PT" dirty="0"/>
              <a:t> de teste </a:t>
            </a:r>
            <a:r>
              <a:rPr lang="pt-PT" dirty="0" err="1"/>
              <a:t>tb</a:t>
            </a:r>
            <a:r>
              <a:rPr lang="pt-PT" dirty="0"/>
              <a:t> tem valores semelhantes nos mesmos sítios.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5460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6497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06484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83100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u="sng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7141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0794B3-BA43-C14A-B8DF-2D51338843E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42451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794B3-BA43-C14A-B8DF-2D51338843ED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471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794B3-BA43-C14A-B8DF-2D51338843ED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119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831A-E174-8143-8A13-CCD0A785783E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1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60F-1F12-274A-9CBA-BC896FA7C3E3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5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A77C-93F6-B845-80D4-197C2422FC4A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9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6831A-E174-8143-8A13-CCD0A785783E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14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0ED9-8384-7847-976F-537D39DB8F5F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5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DE18-808C-7440-9B8B-5D97E607554E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0B88-E56B-5245-AAD7-11825D53A1C3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2C3E-A77E-2A40-B253-4709F638E9AB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1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9902-BE02-5246-8824-8B242003190B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93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59CDF-BF99-2545-8D55-23A37F005DC8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6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3DE773F1-4DC9-544A-8ECA-B57DBE8F362C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0ED9-8384-7847-976F-537D39DB8F5F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3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5DC-AF7F-164C-9C4C-CEEC2AA85967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2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BC60F-1F12-274A-9CBA-BC896FA7C3E3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99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A77C-93F6-B845-80D4-197C2422FC4A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1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DDE18-808C-7440-9B8B-5D97E607554E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1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C0B88-E56B-5245-AAD7-11825D53A1C3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82C3E-A77E-2A40-B253-4709F638E9AB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6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9902-BE02-5246-8824-8B242003190B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59CDF-BF99-2545-8D55-23A37F005DC8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0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3DE773F1-4DC9-544A-8ECA-B57DBE8F362C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825DC-AF7F-164C-9C4C-CEEC2AA85967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3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E7BA1D-8B09-6F4D-8DE8-70CDDCD3AE49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749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70" r:id="rId6"/>
    <p:sldLayoutId id="2147483965" r:id="rId7"/>
    <p:sldLayoutId id="2147483966" r:id="rId8"/>
    <p:sldLayoutId id="2147483967" r:id="rId9"/>
    <p:sldLayoutId id="2147483969" r:id="rId10"/>
    <p:sldLayoutId id="2147483968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8E7BA1D-8B09-6F4D-8DE8-70CDDCD3AE49}" type="datetime1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340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18" Type="http://schemas.openxmlformats.org/officeDocument/2006/relationships/diagramColors" Target="../diagrams/colors5.xml"/><Relationship Id="rId3" Type="http://schemas.openxmlformats.org/officeDocument/2006/relationships/image" Target="../media/image4.png"/><Relationship Id="rId21" Type="http://schemas.openxmlformats.org/officeDocument/2006/relationships/diagramLayout" Target="../diagrams/layout6.xml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17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6" Type="http://schemas.openxmlformats.org/officeDocument/2006/relationships/diagramLayout" Target="../diagrams/layout5.xml"/><Relationship Id="rId20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24" Type="http://schemas.microsoft.com/office/2007/relationships/diagramDrawing" Target="../diagrams/drawing6.xml"/><Relationship Id="rId5" Type="http://schemas.openxmlformats.org/officeDocument/2006/relationships/diagramData" Target="../diagrams/data3.xml"/><Relationship Id="rId15" Type="http://schemas.openxmlformats.org/officeDocument/2006/relationships/diagramData" Target="../diagrams/data5.xml"/><Relationship Id="rId23" Type="http://schemas.openxmlformats.org/officeDocument/2006/relationships/diagramColors" Target="../diagrams/colors6.xml"/><Relationship Id="rId10" Type="http://schemas.openxmlformats.org/officeDocument/2006/relationships/diagramData" Target="../diagrams/data4.xml"/><Relationship Id="rId19" Type="http://schemas.microsoft.com/office/2007/relationships/diagramDrawing" Target="../diagrams/drawing5.xml"/><Relationship Id="rId4" Type="http://schemas.openxmlformats.org/officeDocument/2006/relationships/image" Target="../media/image5.png"/><Relationship Id="rId9" Type="http://schemas.microsoft.com/office/2007/relationships/diagramDrawing" Target="../diagrams/drawing3.xml"/><Relationship Id="rId14" Type="http://schemas.microsoft.com/office/2007/relationships/diagramDrawing" Target="../diagrams/drawing4.xml"/><Relationship Id="rId22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C4C14-5CF9-4C97-AD61-289DBC06C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225619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000" dirty="0"/>
              <a:t>Aprendizagem e Extração de conhecimento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9EA02E-FD3E-4191-BE51-4871D7AE119C}"/>
              </a:ext>
            </a:extLst>
          </p:cNvPr>
          <p:cNvSpPr txBox="1"/>
          <p:nvPr/>
        </p:nvSpPr>
        <p:spPr>
          <a:xfrm>
            <a:off x="617260" y="3808520"/>
            <a:ext cx="10957480" cy="1766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André Figueiredo</a:t>
            </a:r>
          </a:p>
          <a:p>
            <a:pPr algn="ctr"/>
            <a:r>
              <a:rPr lang="pt-PT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Luís Ferreira</a:t>
            </a:r>
          </a:p>
          <a:p>
            <a:pPr algn="ctr"/>
            <a:r>
              <a:rPr lang="pt-PT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Pedro Machado</a:t>
            </a:r>
          </a:p>
          <a:p>
            <a:pPr algn="ctr"/>
            <a:r>
              <a:rPr lang="pt-PT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Rafael Lourenço</a:t>
            </a:r>
          </a:p>
          <a:p>
            <a:pPr algn="ctr"/>
            <a:r>
              <a:rPr lang="pt-PT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MIEI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531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15AED6A4-BCA1-43B6-B6CC-9661E9E0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888777"/>
            <a:ext cx="6764864" cy="5056736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23E7C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511204" y="377033"/>
            <a:ext cx="5726439" cy="797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PT" sz="2800" b="0" i="0" u="none" strike="noStrike" kern="1200" cap="all" spc="0" normalizeH="0" baseline="0" noProof="0" dirty="0">
              <a:ln>
                <a:noFill/>
              </a:ln>
              <a:solidFill>
                <a:srgbClr val="455358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B14EC25-DBE9-40BF-A0F7-DD493914ED8A}"/>
              </a:ext>
            </a:extLst>
          </p:cNvPr>
          <p:cNvSpPr txBox="1">
            <a:spLocks/>
          </p:cNvSpPr>
          <p:nvPr/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11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F67BE2E3-E6DB-47E6-8CB6-7781B3C08B7B}"/>
              </a:ext>
            </a:extLst>
          </p:cNvPr>
          <p:cNvSpPr txBox="1">
            <a:spLocks/>
          </p:cNvSpPr>
          <p:nvPr/>
        </p:nvSpPr>
        <p:spPr>
          <a:xfrm>
            <a:off x="592160" y="990980"/>
            <a:ext cx="3412067" cy="1201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rgbClr val="FFFFFF"/>
                </a:solidFill>
              </a:rPr>
              <a:t>K 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arcador de Posição de Conteúdo 2">
                <a:extLst>
                  <a:ext uri="{FF2B5EF4-FFF2-40B4-BE49-F238E27FC236}">
                    <a16:creationId xmlns:a16="http://schemas.microsoft.com/office/drawing/2014/main" id="{A61D0952-A61D-40A0-A9A1-D385E09C5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445" y="2137700"/>
                <a:ext cx="3409782" cy="2398150"/>
              </a:xfrm>
            </p:spPr>
            <p:txBody>
              <a:bodyPr>
                <a:normAutofit/>
              </a:bodyPr>
              <a:lstStyle/>
              <a:p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600" i="1" dirty="0">
                    <a:solidFill>
                      <a:schemeClr val="bg1"/>
                    </a:solidFill>
                  </a:rPr>
                  <a:t>k = 3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pt-P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P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dirty="0">
                    <a:solidFill>
                      <a:schemeClr val="bg1"/>
                    </a:solidFill>
                  </a:rPr>
                  <a:t>Classe B</a:t>
                </a:r>
              </a:p>
              <a:p>
                <a:r>
                  <a:rPr lang="pt-PT" sz="1600" i="1" dirty="0">
                    <a:solidFill>
                      <a:schemeClr val="bg1"/>
                    </a:solidFill>
                  </a:rPr>
                  <a:t>k = 6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dirty="0">
                    <a:solidFill>
                      <a:schemeClr val="bg1"/>
                    </a:solidFill>
                  </a:rPr>
                  <a:t>Classe A</a:t>
                </a:r>
                <a:endParaRPr lang="pt-PT" sz="16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pt-PT" sz="11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6" name="Marcador de Posição de Conteúdo 2">
                <a:extLst>
                  <a:ext uri="{FF2B5EF4-FFF2-40B4-BE49-F238E27FC236}">
                    <a16:creationId xmlns:a16="http://schemas.microsoft.com/office/drawing/2014/main" id="{A61D0952-A61D-40A0-A9A1-D385E09C5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445" y="2137700"/>
                <a:ext cx="3409782" cy="2398150"/>
              </a:xfrm>
              <a:blipFill>
                <a:blip r:embed="rId4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28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D8506577-977E-4F0E-B49C-5BF1A2024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255" y="618067"/>
            <a:ext cx="5756459" cy="5598157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23E7C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511204" y="377033"/>
            <a:ext cx="5726439" cy="797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PT" sz="2800" b="0" i="0" u="none" strike="noStrike" kern="1200" cap="all" spc="0" normalizeH="0" baseline="0" noProof="0" dirty="0">
              <a:ln>
                <a:noFill/>
              </a:ln>
              <a:solidFill>
                <a:srgbClr val="455358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F90E0D3-502E-49D4-9A87-C48835E6711F}"/>
              </a:ext>
            </a:extLst>
          </p:cNvPr>
          <p:cNvSpPr txBox="1">
            <a:spLocks/>
          </p:cNvSpPr>
          <p:nvPr/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12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372D848E-6EB0-4928-B358-D4AE4252B74C}"/>
              </a:ext>
            </a:extLst>
          </p:cNvPr>
          <p:cNvSpPr txBox="1">
            <a:spLocks/>
          </p:cNvSpPr>
          <p:nvPr/>
        </p:nvSpPr>
        <p:spPr>
          <a:xfrm>
            <a:off x="592160" y="990979"/>
            <a:ext cx="3412067" cy="17418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rgbClr val="FFFFFF"/>
                </a:solidFill>
              </a:rPr>
              <a:t>Support  Vector Machines</a:t>
            </a:r>
          </a:p>
        </p:txBody>
      </p:sp>
      <p:sp>
        <p:nvSpPr>
          <p:cNvPr id="16" name="Marcador de Posição de Conteúdo 2">
            <a:extLst>
              <a:ext uri="{FF2B5EF4-FFF2-40B4-BE49-F238E27FC236}">
                <a16:creationId xmlns:a16="http://schemas.microsoft.com/office/drawing/2014/main" id="{EBBBDD5A-9A65-41AE-8169-C640B76F8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45" y="2137700"/>
            <a:ext cx="3409782" cy="2398150"/>
          </a:xfrm>
        </p:spPr>
        <p:txBody>
          <a:bodyPr>
            <a:normAutofit/>
          </a:bodyPr>
          <a:lstStyle/>
          <a:p>
            <a:endParaRPr lang="pt-PT" sz="1600" dirty="0">
              <a:solidFill>
                <a:schemeClr val="bg1"/>
              </a:solidFill>
            </a:endParaRPr>
          </a:p>
          <a:p>
            <a:endParaRPr lang="pt-PT" sz="1600" i="1" dirty="0">
              <a:solidFill>
                <a:schemeClr val="bg1"/>
              </a:solidFill>
            </a:endParaRPr>
          </a:p>
          <a:p>
            <a:r>
              <a:rPr lang="pt-PT" sz="1600" dirty="0">
                <a:solidFill>
                  <a:schemeClr val="bg1"/>
                </a:solidFill>
              </a:rPr>
              <a:t>Necessário encontrar uma boa divisão/função</a:t>
            </a:r>
          </a:p>
          <a:p>
            <a:pPr>
              <a:lnSpc>
                <a:spcPct val="90000"/>
              </a:lnSpc>
            </a:pPr>
            <a:endParaRPr lang="pt-PT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30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CE07A470-516D-4729-B174-33EEFA7FD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369" y="618067"/>
            <a:ext cx="5374231" cy="5598157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23E7C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511204" y="377033"/>
            <a:ext cx="5726439" cy="797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PT" sz="2800" b="0" i="0" u="none" strike="noStrike" kern="1200" cap="all" spc="0" normalizeH="0" baseline="0" noProof="0" dirty="0">
              <a:ln>
                <a:noFill/>
              </a:ln>
              <a:solidFill>
                <a:srgbClr val="455358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A68F375C-71FC-4DE0-AAE9-801A226FADF2}"/>
              </a:ext>
            </a:extLst>
          </p:cNvPr>
          <p:cNvSpPr txBox="1">
            <a:spLocks/>
          </p:cNvSpPr>
          <p:nvPr/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13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3915E7A7-F8DC-4626-9707-1F52A714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60" y="990980"/>
            <a:ext cx="3412067" cy="7743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Decision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Marcador de Posição de Conteúdo 2">
                <a:extLst>
                  <a:ext uri="{FF2B5EF4-FFF2-40B4-BE49-F238E27FC236}">
                    <a16:creationId xmlns:a16="http://schemas.microsoft.com/office/drawing/2014/main" id="{AFE0A646-EA8C-418C-9D1B-3A732B98D2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160" y="2137700"/>
                <a:ext cx="3409782" cy="23981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600" dirty="0">
                    <a:solidFill>
                      <a:schemeClr val="bg1"/>
                    </a:solidFill>
                  </a:rPr>
                  <a:t>Ramo</a:t>
                </a:r>
                <a14:m>
                  <m:oMath xmlns:m="http://schemas.openxmlformats.org/officeDocument/2006/math">
                    <m:r>
                      <a:rPr lang="pt-PT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⇔"/>
                        <m:pos m:val="top"/>
                        <m:ctrlPr>
                          <a:rPr lang="pt-P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pt-P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600" dirty="0">
                    <a:solidFill>
                      <a:schemeClr val="bg1"/>
                    </a:solidFill>
                  </a:rPr>
                  <a:t> Observações</a:t>
                </a:r>
              </a:p>
              <a:p>
                <a:r>
                  <a:rPr lang="pt-PT" sz="1600" dirty="0">
                    <a:solidFill>
                      <a:schemeClr val="bg1"/>
                    </a:solidFill>
                  </a:rPr>
                  <a:t>Folha</a:t>
                </a:r>
                <a14:m>
                  <m:oMath xmlns:m="http://schemas.openxmlformats.org/officeDocument/2006/math">
                    <m:r>
                      <a:rPr lang="pt-PT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⇔"/>
                        <m:pos m:val="top"/>
                        <m:ctrlP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1"/>
                          </m:rPr>
                          <a:rPr lang="pt-PT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600" dirty="0">
                    <a:solidFill>
                      <a:schemeClr val="bg1"/>
                    </a:solidFill>
                  </a:rPr>
                  <a:t> Classe do target</a:t>
                </a:r>
              </a:p>
              <a:p>
                <a:r>
                  <a:rPr lang="pt-PT" sz="1600" dirty="0">
                    <a:solidFill>
                      <a:schemeClr val="bg1"/>
                    </a:solidFill>
                  </a:rPr>
                  <a:t>Folha pode conter condições     lógicas</a:t>
                </a:r>
              </a:p>
            </p:txBody>
          </p:sp>
        </mc:Choice>
        <mc:Fallback xmlns="">
          <p:sp>
            <p:nvSpPr>
              <p:cNvPr id="29" name="Marcador de Posição de Conteúdo 2">
                <a:extLst>
                  <a:ext uri="{FF2B5EF4-FFF2-40B4-BE49-F238E27FC236}">
                    <a16:creationId xmlns:a16="http://schemas.microsoft.com/office/drawing/2014/main" id="{AFE0A646-EA8C-418C-9D1B-3A732B98D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" y="2137700"/>
                <a:ext cx="3409782" cy="2398150"/>
              </a:xfrm>
              <a:prstGeom prst="rect">
                <a:avLst/>
              </a:prstGeom>
              <a:blipFill>
                <a:blip r:embed="rId4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21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1A17B6A4-E86D-4C8E-A1A5-9509A871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514527"/>
            <a:ext cx="6764864" cy="3805236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23E7C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511204" y="377033"/>
            <a:ext cx="5726439" cy="797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PT" sz="2800" b="0" i="0" u="none" strike="noStrike" kern="1200" cap="all" spc="0" normalizeH="0" baseline="0" noProof="0" dirty="0">
              <a:ln>
                <a:noFill/>
              </a:ln>
              <a:solidFill>
                <a:srgbClr val="455358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644216D9-00CB-48AD-A8B6-0107E346FA8E}"/>
              </a:ext>
            </a:extLst>
          </p:cNvPr>
          <p:cNvSpPr txBox="1">
            <a:spLocks/>
          </p:cNvSpPr>
          <p:nvPr/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14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B36914C-9F62-41D1-B36E-874C7DC03678}"/>
              </a:ext>
            </a:extLst>
          </p:cNvPr>
          <p:cNvSpPr txBox="1">
            <a:spLocks/>
          </p:cNvSpPr>
          <p:nvPr/>
        </p:nvSpPr>
        <p:spPr>
          <a:xfrm>
            <a:off x="592160" y="990980"/>
            <a:ext cx="3412067" cy="77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rgbClr val="FFFFFF"/>
                </a:solidFill>
              </a:rPr>
              <a:t>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arcador de Posição de Conteúdo 2">
                <a:extLst>
                  <a:ext uri="{FF2B5EF4-FFF2-40B4-BE49-F238E27FC236}">
                    <a16:creationId xmlns:a16="http://schemas.microsoft.com/office/drawing/2014/main" id="{31CD003D-3435-4322-9D55-64AB64595D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160" y="2137700"/>
                <a:ext cx="3556508" cy="3087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600" i="1" dirty="0">
                    <a:solidFill>
                      <a:schemeClr val="bg1"/>
                    </a:solidFill>
                  </a:rPr>
                  <a:t>Ensemble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Learning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,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Boosting</a:t>
                </a:r>
                <a:endParaRPr lang="pt-PT" sz="1600" i="1" dirty="0">
                  <a:solidFill>
                    <a:schemeClr val="bg1"/>
                  </a:solidFill>
                </a:endParaRPr>
              </a:p>
              <a:p>
                <a:r>
                  <a:rPr lang="pt-PT" sz="1600" i="1" dirty="0" err="1">
                    <a:solidFill>
                      <a:schemeClr val="bg1"/>
                    </a:solidFill>
                  </a:rPr>
                  <a:t>Decision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Tree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+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Boosting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pt-P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P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600" i="1" dirty="0">
                    <a:solidFill>
                      <a:schemeClr val="bg1"/>
                    </a:solidFill>
                  </a:rPr>
                  <a:t> AdaBoost</a:t>
                </a:r>
              </a:p>
              <a:p>
                <a:r>
                  <a:rPr lang="pt-PT" sz="1600" i="1" dirty="0">
                    <a:solidFill>
                      <a:schemeClr val="bg1"/>
                    </a:solidFill>
                  </a:rPr>
                  <a:t>N </a:t>
                </a:r>
                <a:r>
                  <a:rPr lang="pt-PT" sz="1600" dirty="0">
                    <a:solidFill>
                      <a:schemeClr val="bg1"/>
                    </a:solidFill>
                  </a:rPr>
                  <a:t>interações de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Decision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Tree</a:t>
                </a:r>
                <a:endParaRPr lang="pt-PT" sz="1600" i="1" dirty="0">
                  <a:solidFill>
                    <a:schemeClr val="bg1"/>
                  </a:solidFill>
                </a:endParaRPr>
              </a:p>
              <a:p>
                <a:r>
                  <a:rPr lang="pt-PT" sz="1600" dirty="0">
                    <a:solidFill>
                      <a:schemeClr val="bg1"/>
                    </a:solidFill>
                  </a:rPr>
                  <a:t>Algoritmo adaptativo,  atribui mais peso às instâncias mal classificadas</a:t>
                </a:r>
              </a:p>
              <a:p>
                <a:r>
                  <a:rPr lang="pt-PT" sz="1600" dirty="0">
                    <a:solidFill>
                      <a:schemeClr val="bg1"/>
                    </a:solidFill>
                  </a:rPr>
                  <a:t>Mitigar o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underfitting</a:t>
                </a:r>
                <a:endParaRPr lang="pt-P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Marcador de Posição de Conteúdo 2">
                <a:extLst>
                  <a:ext uri="{FF2B5EF4-FFF2-40B4-BE49-F238E27FC236}">
                    <a16:creationId xmlns:a16="http://schemas.microsoft.com/office/drawing/2014/main" id="{31CD003D-3435-4322-9D55-64AB64595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" y="2137700"/>
                <a:ext cx="3556508" cy="3087066"/>
              </a:xfrm>
              <a:prstGeom prst="rect">
                <a:avLst/>
              </a:prstGeom>
              <a:blipFill>
                <a:blip r:embed="rId4"/>
                <a:stretch>
                  <a:fillRect l="-34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13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2C47A395-2A18-4B64-AA00-925E6914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125548"/>
            <a:ext cx="6764864" cy="4583194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23E7C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511204" y="377033"/>
            <a:ext cx="5726439" cy="797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PT" sz="2800" b="0" i="0" u="none" strike="noStrike" kern="1200" cap="all" spc="0" normalizeH="0" baseline="0" noProof="0" dirty="0">
              <a:ln>
                <a:noFill/>
              </a:ln>
              <a:solidFill>
                <a:srgbClr val="455358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2AEBEFBB-CD03-4800-BB78-72265BBB920A}"/>
              </a:ext>
            </a:extLst>
          </p:cNvPr>
          <p:cNvSpPr txBox="1">
            <a:spLocks/>
          </p:cNvSpPr>
          <p:nvPr/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15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555E494-2B04-405A-887D-355340F1EA56}"/>
              </a:ext>
            </a:extLst>
          </p:cNvPr>
          <p:cNvSpPr txBox="1">
            <a:spLocks/>
          </p:cNvSpPr>
          <p:nvPr/>
        </p:nvSpPr>
        <p:spPr>
          <a:xfrm>
            <a:off x="592160" y="990979"/>
            <a:ext cx="3412067" cy="114671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rgbClr val="FFFFFF"/>
                </a:solidFill>
              </a:rPr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Marcador de Posição de Conteúdo 2">
                <a:extLst>
                  <a:ext uri="{FF2B5EF4-FFF2-40B4-BE49-F238E27FC236}">
                    <a16:creationId xmlns:a16="http://schemas.microsoft.com/office/drawing/2014/main" id="{B2318671-BC60-4E77-AD2B-0A2E93D70E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160" y="2137699"/>
                <a:ext cx="3556508" cy="32240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600" i="1" dirty="0">
                    <a:solidFill>
                      <a:schemeClr val="bg1"/>
                    </a:solidFill>
                  </a:rPr>
                  <a:t>Ensemble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Learning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,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Bagging</a:t>
                </a:r>
                <a:endParaRPr lang="pt-PT" sz="1600" i="1" dirty="0">
                  <a:solidFill>
                    <a:schemeClr val="bg1"/>
                  </a:solidFill>
                </a:endParaRPr>
              </a:p>
              <a:p>
                <a:r>
                  <a:rPr lang="pt-PT" sz="1600" i="1" dirty="0" err="1">
                    <a:solidFill>
                      <a:schemeClr val="bg1"/>
                    </a:solidFill>
                  </a:rPr>
                  <a:t>Decision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Tree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+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Bagging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pt-P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P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Random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Forest</a:t>
                </a:r>
                <a:endParaRPr lang="pt-PT" sz="1600" i="1" dirty="0">
                  <a:solidFill>
                    <a:schemeClr val="bg1"/>
                  </a:solidFill>
                </a:endParaRPr>
              </a:p>
              <a:p>
                <a:r>
                  <a:rPr lang="pt-PT" sz="1600" i="1" dirty="0">
                    <a:solidFill>
                      <a:schemeClr val="bg1"/>
                    </a:solidFill>
                  </a:rPr>
                  <a:t>Várias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Decision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Tree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, é escolhido consoante a maioria das classificações</a:t>
                </a:r>
              </a:p>
              <a:p>
                <a:r>
                  <a:rPr lang="pt-PT" sz="1600" dirty="0">
                    <a:solidFill>
                      <a:schemeClr val="bg1"/>
                    </a:solidFill>
                  </a:rPr>
                  <a:t>Mitigar o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overfitting</a:t>
                </a:r>
                <a:endParaRPr lang="pt-PT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Marcador de Posição de Conteúdo 2">
                <a:extLst>
                  <a:ext uri="{FF2B5EF4-FFF2-40B4-BE49-F238E27FC236}">
                    <a16:creationId xmlns:a16="http://schemas.microsoft.com/office/drawing/2014/main" id="{B2318671-BC60-4E77-AD2B-0A2E93D70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" y="2137699"/>
                <a:ext cx="3556508" cy="3224009"/>
              </a:xfrm>
              <a:prstGeom prst="rect">
                <a:avLst/>
              </a:prstGeom>
              <a:blipFill>
                <a:blip r:embed="rId4"/>
                <a:stretch>
                  <a:fillRect l="-34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21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9DCDB1B1-0BFD-482C-8638-F0047D53C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2" t="7258" r="3856" b="9827"/>
          <a:stretch/>
        </p:blipFill>
        <p:spPr>
          <a:xfrm>
            <a:off x="4468091" y="2083730"/>
            <a:ext cx="7595754" cy="2933339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23E7C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511204" y="377033"/>
            <a:ext cx="5726439" cy="797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PT" sz="2800" b="0" i="0" u="none" strike="noStrike" kern="1200" cap="all" spc="0" normalizeH="0" baseline="0" noProof="0" dirty="0">
              <a:ln>
                <a:noFill/>
              </a:ln>
              <a:solidFill>
                <a:srgbClr val="455358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0E1DD489-A642-4AD6-A622-1E745EE5C006}"/>
              </a:ext>
            </a:extLst>
          </p:cNvPr>
          <p:cNvSpPr txBox="1">
            <a:spLocks/>
          </p:cNvSpPr>
          <p:nvPr/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16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AD374DE8-0040-4A05-A290-DDBDB820F1E7}"/>
              </a:ext>
            </a:extLst>
          </p:cNvPr>
          <p:cNvSpPr txBox="1">
            <a:spLocks/>
          </p:cNvSpPr>
          <p:nvPr/>
        </p:nvSpPr>
        <p:spPr>
          <a:xfrm>
            <a:off x="592160" y="990980"/>
            <a:ext cx="3412067" cy="7743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rgbClr val="FFFFFF"/>
                </a:solidFill>
              </a:rPr>
              <a:t>Stacking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Marcador de Posição de Conteúdo 2">
                <a:extLst>
                  <a:ext uri="{FF2B5EF4-FFF2-40B4-BE49-F238E27FC236}">
                    <a16:creationId xmlns:a16="http://schemas.microsoft.com/office/drawing/2014/main" id="{E7B4E959-2AEE-4561-9A70-92B0E37560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160" y="2137699"/>
                <a:ext cx="3556508" cy="322400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600" i="1" dirty="0">
                    <a:solidFill>
                      <a:schemeClr val="bg1"/>
                    </a:solidFill>
                  </a:rPr>
                  <a:t>Ensemble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Learning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,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Stacking</a:t>
                </a:r>
                <a:endParaRPr lang="pt-PT" sz="1600" i="1" dirty="0">
                  <a:solidFill>
                    <a:schemeClr val="bg1"/>
                  </a:solidFill>
                </a:endParaRPr>
              </a:p>
              <a:p>
                <a:r>
                  <a:rPr lang="pt-PT" sz="1600" i="1" dirty="0">
                    <a:solidFill>
                      <a:schemeClr val="bg1"/>
                    </a:solidFill>
                  </a:rPr>
                  <a:t>KNN +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Decision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Tree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+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AdaBoost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pt-P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P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600" i="1" dirty="0">
                    <a:solidFill>
                      <a:schemeClr val="bg1"/>
                    </a:solidFill>
                  </a:rPr>
                  <a:t> Stacking</a:t>
                </a:r>
              </a:p>
              <a:p>
                <a:r>
                  <a:rPr lang="pt-PT" sz="1600" i="1" dirty="0">
                    <a:solidFill>
                      <a:schemeClr val="bg1"/>
                    </a:solidFill>
                  </a:rPr>
                  <a:t>Várias algoritmos diferentes, resultam numa só classificação</a:t>
                </a:r>
              </a:p>
            </p:txBody>
          </p:sp>
        </mc:Choice>
        <mc:Fallback xmlns="">
          <p:sp>
            <p:nvSpPr>
              <p:cNvPr id="18" name="Marcador de Posição de Conteúdo 2">
                <a:extLst>
                  <a:ext uri="{FF2B5EF4-FFF2-40B4-BE49-F238E27FC236}">
                    <a16:creationId xmlns:a16="http://schemas.microsoft.com/office/drawing/2014/main" id="{E7B4E959-2AEE-4561-9A70-92B0E3756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" y="2137699"/>
                <a:ext cx="3556508" cy="3224009"/>
              </a:xfrm>
              <a:prstGeom prst="rect">
                <a:avLst/>
              </a:prstGeom>
              <a:blipFill>
                <a:blip r:embed="rId4"/>
                <a:stretch>
                  <a:fillRect l="-342" r="-667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17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10651-54D6-4480-93AE-2388629D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pt-PT" dirty="0">
                <a:solidFill>
                  <a:srgbClr val="FFFEFF"/>
                </a:solidFill>
              </a:rPr>
              <a:t>Otimização de modelos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9A7FAD1-C116-4C84-AD8A-3E70B6AAB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pt-PT" dirty="0"/>
              <a:t>Várias combinações dos </a:t>
            </a:r>
            <a:r>
              <a:rPr lang="pt-PT" dirty="0" err="1"/>
              <a:t>hiper-parâmetros</a:t>
            </a:r>
            <a:r>
              <a:rPr lang="pt-PT" dirty="0"/>
              <a:t> dos modelos;</a:t>
            </a:r>
          </a:p>
          <a:p>
            <a:r>
              <a:rPr lang="pt-PT" dirty="0"/>
              <a:t>Uso de </a:t>
            </a:r>
            <a:r>
              <a:rPr lang="pt-PT" i="1" dirty="0"/>
              <a:t>cross-</a:t>
            </a:r>
            <a:r>
              <a:rPr lang="pt-PT" i="1" dirty="0" err="1"/>
              <a:t>validation</a:t>
            </a:r>
            <a:r>
              <a:rPr lang="pt-PT" dirty="0"/>
              <a:t> para obter os resultados mais reais e verídicos com os dados de treino.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042F31D-E261-49B7-9C96-14097CC7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200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5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651CA0-EE66-4646-8D8E-DDD475921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Imbalanced data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554E8C-A95E-4732-900C-C4E20F692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Random Over Sampling</a:t>
            </a:r>
          </a:p>
          <a:p>
            <a:r>
              <a:rPr lang="en-US" dirty="0">
                <a:solidFill>
                  <a:srgbClr val="FFFFFF"/>
                </a:solidFill>
              </a:rPr>
              <a:t>Random Under Sampling</a:t>
            </a:r>
          </a:p>
          <a:p>
            <a:r>
              <a:rPr lang="en-US" dirty="0">
                <a:solidFill>
                  <a:srgbClr val="FFFFFF"/>
                </a:solidFill>
              </a:rPr>
              <a:t>SMOTE</a:t>
            </a:r>
          </a:p>
          <a:p>
            <a:r>
              <a:rPr lang="en-US" dirty="0">
                <a:solidFill>
                  <a:srgbClr val="FFFFFF"/>
                </a:solidFill>
              </a:rPr>
              <a:t>ADASYN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Rácio</a:t>
            </a:r>
            <a:r>
              <a:rPr lang="en-US" dirty="0">
                <a:solidFill>
                  <a:srgbClr val="FFFFFF"/>
                </a:solidFill>
              </a:rPr>
              <a:t> = 30.1% 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Novo </a:t>
            </a:r>
            <a:r>
              <a:rPr lang="en-US" dirty="0" err="1">
                <a:solidFill>
                  <a:srgbClr val="FFFFFF"/>
                </a:solidFill>
              </a:rPr>
              <a:t>rácio</a:t>
            </a:r>
            <a:r>
              <a:rPr lang="en-US" dirty="0">
                <a:solidFill>
                  <a:srgbClr val="FFFFFF"/>
                </a:solidFill>
              </a:rPr>
              <a:t> = 40% 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48C7C419-7ECA-426B-803C-371EEC372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31" y="1225673"/>
            <a:ext cx="6831503" cy="438924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9E9493-8E58-4C73-8288-056AE57E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55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E04CCA-EBCD-47CC-B7D6-C1665632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 err="1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Análise</a:t>
            </a:r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6600" b="0" kern="1200" cap="all" dirty="0" err="1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resultados</a:t>
            </a:r>
            <a:endParaRPr 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4873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85DADC0-8353-4F81-9C39-59013AA2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19</a:t>
            </a:fld>
            <a:endParaRPr lang="en-US" dirty="0"/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501E498D-3DF2-4275-802E-C462EF7BB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653" y="696787"/>
            <a:ext cx="8186694" cy="6092252"/>
          </a:xfrm>
        </p:spPr>
      </p:pic>
    </p:spTree>
    <p:extLst>
      <p:ext uri="{BB962C8B-B14F-4D97-AF65-F5344CB8AC3E}">
        <p14:creationId xmlns:p14="http://schemas.microsoft.com/office/powerpoint/2010/main" val="7182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1DF0F-C374-F34B-BA05-4542FE8F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PT" b="1" dirty="0" err="1">
                <a:solidFill>
                  <a:srgbClr val="FFFFFF"/>
                </a:solidFill>
              </a:rPr>
              <a:t>Features</a:t>
            </a:r>
            <a:endParaRPr lang="pt-PT" b="1" dirty="0">
              <a:solidFill>
                <a:srgbClr val="FFFFFF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943504-34FD-6840-B8B4-077EF1244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pt-PT" sz="1100" dirty="0">
                <a:solidFill>
                  <a:srgbClr val="FFFFFF"/>
                </a:solidFill>
              </a:rPr>
              <a:t>age</a:t>
            </a: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workclass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fnlwgt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education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education</a:t>
            </a:r>
            <a:r>
              <a:rPr lang="pt-PT" sz="1100" dirty="0">
                <a:solidFill>
                  <a:srgbClr val="FFFFFF"/>
                </a:solidFill>
              </a:rPr>
              <a:t>-num</a:t>
            </a:r>
          </a:p>
          <a:p>
            <a:pPr>
              <a:lnSpc>
                <a:spcPct val="90000"/>
              </a:lnSpc>
            </a:pPr>
            <a:r>
              <a:rPr lang="pt-PT" sz="1100" dirty="0">
                <a:solidFill>
                  <a:srgbClr val="FFFFFF"/>
                </a:solidFill>
              </a:rPr>
              <a:t>marital-status</a:t>
            </a: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occupation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relationship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race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sex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>
                <a:solidFill>
                  <a:srgbClr val="FFFFFF"/>
                </a:solidFill>
              </a:rPr>
              <a:t>capital-</a:t>
            </a:r>
            <a:r>
              <a:rPr lang="pt-PT" sz="1100" dirty="0" err="1">
                <a:solidFill>
                  <a:srgbClr val="FFFFFF"/>
                </a:solidFill>
              </a:rPr>
              <a:t>gain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capital-loss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hours</a:t>
            </a:r>
            <a:r>
              <a:rPr lang="pt-PT" sz="1100" dirty="0">
                <a:solidFill>
                  <a:srgbClr val="FFFFFF"/>
                </a:solidFill>
              </a:rPr>
              <a:t>-per-</a:t>
            </a:r>
            <a:r>
              <a:rPr lang="pt-PT" sz="1100" dirty="0" err="1">
                <a:solidFill>
                  <a:srgbClr val="FFFFFF"/>
                </a:solidFill>
              </a:rPr>
              <a:t>weak</a:t>
            </a:r>
            <a:endParaRPr lang="pt-PT" sz="11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native</a:t>
            </a:r>
            <a:r>
              <a:rPr lang="pt-PT" sz="1100" dirty="0">
                <a:solidFill>
                  <a:srgbClr val="FFFFFF"/>
                </a:solidFill>
              </a:rPr>
              <a:t>-country</a:t>
            </a:r>
          </a:p>
          <a:p>
            <a:pPr>
              <a:lnSpc>
                <a:spcPct val="90000"/>
              </a:lnSpc>
            </a:pPr>
            <a:r>
              <a:rPr lang="pt-PT" sz="1100" dirty="0" err="1">
                <a:solidFill>
                  <a:srgbClr val="FFFFFF"/>
                </a:solidFill>
              </a:rPr>
              <a:t>salary-classification</a:t>
            </a:r>
            <a:endParaRPr lang="pt-PT" sz="11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D82BE-F0C1-E441-B39D-656CCA941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398" y="2571325"/>
            <a:ext cx="6831503" cy="3654854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178927" y="677658"/>
            <a:ext cx="5726439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PT" dirty="0">
                <a:solidFill>
                  <a:srgbClr val="455358"/>
                </a:solidFill>
              </a:rPr>
              <a:t>An</a:t>
            </a:r>
            <a:r>
              <a:rPr lang="pt-PT" dirty="0">
                <a:solidFill>
                  <a:srgbClr val="455358"/>
                </a:solidFill>
              </a:rPr>
              <a:t>á</a:t>
            </a:r>
            <a:r>
              <a:rPr lang="en-PT" dirty="0">
                <a:solidFill>
                  <a:srgbClr val="455358"/>
                </a:solidFill>
              </a:rPr>
              <a:t>lise de valores nulos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875FF-C606-FD4D-A3BD-F7B32BF8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4F1D41BD-790D-4A89-AB04-9AB47DBC658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A98EE3D-8CD1-4C3F-BD1C-C98C9596463C}" type="slidenum">
              <a:rPr lang="en-US" sz="12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56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0A826DC6-252A-452A-B8D6-3F4BBB3FC1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6534" y="3813464"/>
                <a:ext cx="3703320" cy="1933634"/>
              </a:xfrm>
            </p:spPr>
            <p:txBody>
              <a:bodyPr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600" b="0" i="1" smtClean="0">
                          <a:solidFill>
                            <a:srgbClr val="FFFE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sz="1600" b="0" i="1" smtClean="0">
                          <a:solidFill>
                            <a:srgbClr val="FFFEFF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pt-PT" sz="1600" b="0" i="1" smtClean="0">
                          <a:solidFill>
                            <a:srgbClr val="FFFEFF"/>
                          </a:solidFill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pt-PT" sz="1600" b="0" i="1" smtClean="0">
                          <a:solidFill>
                            <a:srgbClr val="FFFEFF"/>
                          </a:solidFill>
                          <a:latin typeface="Cambria Math" panose="02040503050406030204" pitchFamily="18" charset="0"/>
                        </a:rPr>
                        <m:t>=2 ×</m:t>
                      </m:r>
                      <m:f>
                        <m:fPr>
                          <m:ctrlPr>
                            <a:rPr lang="pt-PT" sz="160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1600" b="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pt-PT" sz="1600" b="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PT" sz="1600" b="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num>
                        <m:den>
                          <m:r>
                            <a:rPr lang="pt-PT" sz="1600" b="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lang="pt-PT" sz="1600" b="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PT" sz="1600" b="0" i="1" smtClean="0">
                              <a:solidFill>
                                <a:srgbClr val="FFFEFF"/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den>
                      </m:f>
                    </m:oMath>
                  </m:oMathPara>
                </a14:m>
                <a:endParaRPr lang="pt-PT" sz="1600" dirty="0">
                  <a:solidFill>
                    <a:srgbClr val="FFFEFF"/>
                  </a:solidFill>
                </a:endParaRP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0A826DC6-252A-452A-B8D6-3F4BBB3FC1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6534" y="3813464"/>
                <a:ext cx="3703320" cy="193363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6D1A70A-E86D-47A6-BC1A-3A1C7065D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200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pic>
        <p:nvPicPr>
          <p:cNvPr id="10" name="Marcador de Posição de Conteúdo 9" descr="Uma imagem com mesa&#10;&#10;Descrição gerada automaticamente">
            <a:extLst>
              <a:ext uri="{FF2B5EF4-FFF2-40B4-BE49-F238E27FC236}">
                <a16:creationId xmlns:a16="http://schemas.microsoft.com/office/drawing/2014/main" id="{4780DD4D-E7B7-4A72-BBB3-FC8944B94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41830" y="1153391"/>
            <a:ext cx="7864528" cy="4391479"/>
          </a:xfr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30F98A0-9F39-48AC-9342-B9E45454FA10}"/>
              </a:ext>
            </a:extLst>
          </p:cNvPr>
          <p:cNvSpPr txBox="1"/>
          <p:nvPr/>
        </p:nvSpPr>
        <p:spPr>
          <a:xfrm>
            <a:off x="791512" y="1558636"/>
            <a:ext cx="30133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i="1" dirty="0" err="1">
                <a:solidFill>
                  <a:schemeClr val="bg1"/>
                </a:solidFill>
              </a:rPr>
              <a:t>Recall</a:t>
            </a:r>
            <a:r>
              <a:rPr lang="pt-PT" dirty="0">
                <a:solidFill>
                  <a:schemeClr val="bg1"/>
                </a:solidFill>
              </a:rPr>
              <a:t>: quantidade de instâncias da classe que o modelo captou</a:t>
            </a:r>
          </a:p>
          <a:p>
            <a:endParaRPr lang="pt-PT" dirty="0">
              <a:solidFill>
                <a:schemeClr val="bg1"/>
              </a:solidFill>
            </a:endParaRPr>
          </a:p>
          <a:p>
            <a:r>
              <a:rPr lang="pt-PT" i="1" dirty="0" err="1">
                <a:solidFill>
                  <a:schemeClr val="bg1"/>
                </a:solidFill>
              </a:rPr>
              <a:t>Precision</a:t>
            </a:r>
            <a:r>
              <a:rPr lang="pt-PT" dirty="0">
                <a:solidFill>
                  <a:schemeClr val="bg1"/>
                </a:solidFill>
              </a:rPr>
              <a:t>: qualidade de acerto do modelo para essa mesma classe</a:t>
            </a:r>
          </a:p>
        </p:txBody>
      </p:sp>
    </p:spTree>
    <p:extLst>
      <p:ext uri="{BB962C8B-B14F-4D97-AF65-F5344CB8AC3E}">
        <p14:creationId xmlns:p14="http://schemas.microsoft.com/office/powerpoint/2010/main" val="1367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e Conteúdo 5" descr="Uma imagem com mesa&#10;&#10;Descrição gerada automaticamente">
            <a:extLst>
              <a:ext uri="{FF2B5EF4-FFF2-40B4-BE49-F238E27FC236}">
                <a16:creationId xmlns:a16="http://schemas.microsoft.com/office/drawing/2014/main" id="{462EE94A-BF0A-4D3D-B6CB-440479900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9029" y="1447619"/>
            <a:ext cx="10333942" cy="4245022"/>
          </a:xfr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DC91E51-11C9-4760-8AC8-05E02DF1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200" smtClean="0"/>
              <a:t>21</a:t>
            </a:fld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2DBA3E7-9A6A-44D5-94B4-910A40A30F6C}"/>
              </a:ext>
            </a:extLst>
          </p:cNvPr>
          <p:cNvSpPr/>
          <p:nvPr/>
        </p:nvSpPr>
        <p:spPr>
          <a:xfrm>
            <a:off x="929029" y="3570130"/>
            <a:ext cx="10333942" cy="721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92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D4B8E9-4A2C-4153-9ED6-D0C08CEBB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 err="1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Trabalho</a:t>
            </a:r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b="0" kern="1200" cap="all" dirty="0" err="1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futuro</a:t>
            </a:r>
            <a:endParaRPr 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0532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AE4C5-3259-43CF-95AE-9A8C2867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pt-PT">
                <a:solidFill>
                  <a:srgbClr val="FFFEFF"/>
                </a:solidFill>
              </a:rPr>
              <a:t>O que podemos melhorar?</a:t>
            </a:r>
            <a:endParaRPr lang="pt-PT" dirty="0">
              <a:solidFill>
                <a:srgbClr val="FFFEFF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6CFBBE4-39CD-4046-932C-3949C450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pt-PT" dirty="0"/>
              <a:t>Maior exploração de técnicas para o tratamento de dados (</a:t>
            </a:r>
            <a:r>
              <a:rPr lang="pt-PT" i="1" dirty="0" err="1"/>
              <a:t>feature</a:t>
            </a:r>
            <a:r>
              <a:rPr lang="pt-PT" dirty="0"/>
              <a:t> </a:t>
            </a:r>
            <a:r>
              <a:rPr lang="pt-PT" i="1" dirty="0" err="1"/>
              <a:t>selection</a:t>
            </a:r>
            <a:r>
              <a:rPr lang="pt-PT" dirty="0"/>
              <a:t>, …);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Explorar a </a:t>
            </a:r>
            <a:r>
              <a:rPr lang="pt-PT" i="1" dirty="0" err="1"/>
              <a:t>feature</a:t>
            </a:r>
            <a:r>
              <a:rPr lang="pt-PT" dirty="0"/>
              <a:t> “</a:t>
            </a:r>
            <a:r>
              <a:rPr lang="pt-PT" dirty="0" err="1"/>
              <a:t>fnlwgt</a:t>
            </a:r>
            <a:r>
              <a:rPr lang="pt-PT" dirty="0"/>
              <a:t>” de outra forma;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Outras técnicas de </a:t>
            </a:r>
            <a:r>
              <a:rPr lang="pt-PT" i="1" dirty="0" err="1"/>
              <a:t>imbalanced</a:t>
            </a:r>
            <a:r>
              <a:rPr lang="pt-PT" dirty="0"/>
              <a:t> </a:t>
            </a:r>
            <a:r>
              <a:rPr lang="pt-PT" i="1" dirty="0"/>
              <a:t>data e ensemble </a:t>
            </a:r>
            <a:r>
              <a:rPr lang="pt-PT" i="1" dirty="0" err="1"/>
              <a:t>learning</a:t>
            </a:r>
            <a:r>
              <a:rPr lang="pt-PT" dirty="0"/>
              <a:t>;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Aplicação de outros modelos preditivos.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0D10A39-A740-43E9-9F42-D145BE49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200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BEF4DBE-A60E-4AAE-9D62-1147461CD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955649-790D-4997-9D50-C1D8E32C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754768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839B1D-4A8C-403C-9D1B-B83CF1DB6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9818AF9-99F4-4DD9-A3EB-0A3477509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950032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4721DD5-BA82-486D-83FF-08E7CC25E0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1486" r="1" b="20139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31DF0F-C374-F34B-BA05-4542FE8F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" y="1005840"/>
            <a:ext cx="12192000" cy="51990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PT" sz="6000" b="0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Perguntas</a:t>
            </a:r>
          </a:p>
        </p:txBody>
      </p:sp>
    </p:spTree>
    <p:extLst>
      <p:ext uri="{BB962C8B-B14F-4D97-AF65-F5344CB8AC3E}">
        <p14:creationId xmlns:p14="http://schemas.microsoft.com/office/powerpoint/2010/main" val="70727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1DF0F-C374-F34B-BA05-4542FE8F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PT" b="1" dirty="0">
                <a:solidFill>
                  <a:srgbClr val="FFFFFF"/>
                </a:solidFill>
              </a:rPr>
              <a:t>Age </a:t>
            </a:r>
            <a:r>
              <a:rPr lang="pt-PT" b="1" dirty="0" err="1">
                <a:solidFill>
                  <a:srgbClr val="FFFFFF"/>
                </a:solidFill>
              </a:rPr>
              <a:t>Binned</a:t>
            </a:r>
            <a:endParaRPr lang="pt-PT" b="1" dirty="0">
              <a:solidFill>
                <a:srgbClr val="FFFFFF"/>
              </a:solidFill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178927" y="677658"/>
            <a:ext cx="5726439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PT" dirty="0">
                <a:solidFill>
                  <a:srgbClr val="455358"/>
                </a:solidFill>
              </a:rPr>
              <a:t>An</a:t>
            </a:r>
            <a:r>
              <a:rPr lang="pt-PT" dirty="0">
                <a:solidFill>
                  <a:srgbClr val="455358"/>
                </a:solidFill>
              </a:rPr>
              <a:t>Á</a:t>
            </a:r>
            <a:r>
              <a:rPr lang="en-PT" dirty="0">
                <a:solidFill>
                  <a:srgbClr val="455358"/>
                </a:solidFill>
              </a:rPr>
              <a:t>lise de idades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FAD4CE-89D2-6542-8CAB-E3BF9524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14" y="2103484"/>
            <a:ext cx="6735272" cy="3536018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EEC77D-3BD8-7B4C-A530-2AF518AC2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1343553"/>
              </p:ext>
            </p:extLst>
          </p:nvPr>
        </p:nvGraphicFramePr>
        <p:xfrm>
          <a:off x="536530" y="2497732"/>
          <a:ext cx="3519170" cy="2571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B6224851-6C6E-F644-A276-32EF19787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676935"/>
              </p:ext>
            </p:extLst>
          </p:nvPr>
        </p:nvGraphicFramePr>
        <p:xfrm>
          <a:off x="539330" y="4909455"/>
          <a:ext cx="3471708" cy="954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FFF872-D2C0-494A-A1AB-EBC88739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DF6E-07AF-5C4A-B804-F21F6DD21E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1868" y="2002520"/>
            <a:ext cx="6720555" cy="3892300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57EDD621-F285-4350-AA9F-DE533C73813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A98EE3D-8CD1-4C3F-BD1C-C98C9596463C}" type="slidenum">
              <a:rPr lang="en-US" sz="12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338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1DF0F-C374-F34B-BA05-4542FE8F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PT" b="1" dirty="0" err="1">
                <a:solidFill>
                  <a:srgbClr val="FFFFFF"/>
                </a:solidFill>
              </a:rPr>
              <a:t>education</a:t>
            </a:r>
            <a:endParaRPr lang="pt-PT" b="1" dirty="0">
              <a:solidFill>
                <a:srgbClr val="FFFFFF"/>
              </a:solidFill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178927" y="677658"/>
            <a:ext cx="5726439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PT" dirty="0">
                <a:solidFill>
                  <a:srgbClr val="455358"/>
                </a:solidFill>
              </a:rPr>
              <a:t>An</a:t>
            </a:r>
            <a:r>
              <a:rPr lang="pt-PT" dirty="0">
                <a:solidFill>
                  <a:srgbClr val="455358"/>
                </a:solidFill>
              </a:rPr>
              <a:t>á</a:t>
            </a:r>
            <a:r>
              <a:rPr lang="en-PT" dirty="0">
                <a:solidFill>
                  <a:srgbClr val="455358"/>
                </a:solidFill>
              </a:rPr>
              <a:t>lise dO capital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E96B-E872-9F47-A99E-8284EF3F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5609" y="2253608"/>
            <a:ext cx="7013073" cy="3501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9474B-16D2-A443-B760-C1CA620AB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860" y="2260862"/>
            <a:ext cx="7206950" cy="3467328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179F8D4-5497-D945-A4C6-1D0FF7C0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1113461"/>
              </p:ext>
            </p:extLst>
          </p:nvPr>
        </p:nvGraphicFramePr>
        <p:xfrm>
          <a:off x="491868" y="2444301"/>
          <a:ext cx="3519170" cy="936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6CEE0CA-E215-FD48-98EB-4A8BA2E59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919975"/>
              </p:ext>
            </p:extLst>
          </p:nvPr>
        </p:nvGraphicFramePr>
        <p:xfrm>
          <a:off x="491868" y="3306231"/>
          <a:ext cx="3519170" cy="936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CC475EDD-C021-AB4E-9B8E-F96EAB1355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4849916"/>
              </p:ext>
            </p:extLst>
          </p:nvPr>
        </p:nvGraphicFramePr>
        <p:xfrm>
          <a:off x="491868" y="4168161"/>
          <a:ext cx="3519170" cy="936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8B622CEB-EF54-C342-A0FA-93597C038A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598138"/>
              </p:ext>
            </p:extLst>
          </p:nvPr>
        </p:nvGraphicFramePr>
        <p:xfrm>
          <a:off x="491868" y="5030091"/>
          <a:ext cx="3519170" cy="662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FBD0B1-640F-3648-892C-27C8FE49E15F}"/>
              </a:ext>
            </a:extLst>
          </p:cNvPr>
          <p:cNvSpPr txBox="1"/>
          <p:nvPr/>
        </p:nvSpPr>
        <p:spPr>
          <a:xfrm>
            <a:off x="536558" y="5578764"/>
            <a:ext cx="21352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/>
              <a:t>.</a:t>
            </a:r>
          </a:p>
          <a:p>
            <a:r>
              <a:rPr lang="en-PT" sz="1050" dirty="0"/>
              <a:t>.</a:t>
            </a:r>
          </a:p>
          <a:p>
            <a:r>
              <a:rPr lang="en-PT" sz="105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A16AC4-28E7-DE4E-A479-6225DF383981}"/>
              </a:ext>
            </a:extLst>
          </p:cNvPr>
          <p:cNvSpPr txBox="1"/>
          <p:nvPr/>
        </p:nvSpPr>
        <p:spPr>
          <a:xfrm>
            <a:off x="532256" y="1933606"/>
            <a:ext cx="21352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/>
              <a:t>.</a:t>
            </a:r>
          </a:p>
          <a:p>
            <a:r>
              <a:rPr lang="en-PT" sz="1050" dirty="0"/>
              <a:t>.</a:t>
            </a:r>
          </a:p>
          <a:p>
            <a:r>
              <a:rPr lang="en-PT" sz="105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FE5B4-A803-FE41-8095-D1F9C4ED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92936A79-7F7B-4A6A-9E5F-823AB22AB6AA}"/>
              </a:ext>
            </a:extLst>
          </p:cNvPr>
          <p:cNvSpPr txBox="1">
            <a:spLocks/>
          </p:cNvSpPr>
          <p:nvPr/>
        </p:nvSpPr>
        <p:spPr>
          <a:xfrm>
            <a:off x="8610600" y="63459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A98EE3D-8CD1-4C3F-BD1C-C98C9596463C}" type="slidenum">
              <a:rPr lang="en-US" sz="12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600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71A3CF-7529-F34E-8A91-0E913B4F7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89"/>
          <a:stretch/>
        </p:blipFill>
        <p:spPr>
          <a:xfrm>
            <a:off x="8053977" y="2299311"/>
            <a:ext cx="3517120" cy="2455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E75711-F59E-0A48-9CE0-63F5A0ED8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0" t="17553" r="5104" b="-2"/>
          <a:stretch/>
        </p:blipFill>
        <p:spPr>
          <a:xfrm>
            <a:off x="4280331" y="2303913"/>
            <a:ext cx="3412240" cy="2250173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279091-5CBB-1549-BE6C-F3307AB8F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1200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062AE1-A656-904E-B8F8-CC5F6E43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85" b="3185"/>
          <a:stretch/>
        </p:blipFill>
        <p:spPr>
          <a:xfrm>
            <a:off x="763212" y="2300805"/>
            <a:ext cx="3340554" cy="22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1DF0F-C374-F34B-BA05-4542FE8F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PT" b="1" dirty="0" err="1">
                <a:solidFill>
                  <a:srgbClr val="FFFFFF"/>
                </a:solidFill>
              </a:rPr>
              <a:t>Dataset</a:t>
            </a:r>
            <a:endParaRPr lang="pt-PT" b="1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0943504-34FD-6840-B8B4-077EF1244E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255" y="2177142"/>
                <a:ext cx="3409782" cy="382360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pt-PT" sz="1400" dirty="0">
                    <a:solidFill>
                      <a:srgbClr val="FFFFFF"/>
                    </a:solidFill>
                  </a:rPr>
                  <a:t>Maior correlação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pt-P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P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400" dirty="0">
                    <a:solidFill>
                      <a:srgbClr val="FFFFFF"/>
                    </a:solidFill>
                  </a:rPr>
                  <a:t> Maior crescimento proporcional entre variáveis.</a:t>
                </a:r>
              </a:p>
              <a:p>
                <a:pPr>
                  <a:lnSpc>
                    <a:spcPct val="90000"/>
                  </a:lnSpc>
                </a:pPr>
                <a:endParaRPr lang="pt-PT" sz="1400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pt-PT" sz="1400" dirty="0">
                    <a:solidFill>
                      <a:srgbClr val="FFFFFF"/>
                    </a:solidFill>
                  </a:rPr>
                  <a:t>Correlação = 0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pt-P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P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400" dirty="0">
                    <a:solidFill>
                      <a:srgbClr val="FFFFFF"/>
                    </a:solidFill>
                  </a:rPr>
                  <a:t> Sem correlação</a:t>
                </a:r>
              </a:p>
              <a:p>
                <a:pPr>
                  <a:lnSpc>
                    <a:spcPct val="90000"/>
                  </a:lnSpc>
                </a:pPr>
                <a:endParaRPr lang="pt-PT" sz="1400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pt-PT" sz="1400" dirty="0">
                    <a:solidFill>
                      <a:srgbClr val="FFFFFF"/>
                    </a:solidFill>
                  </a:rPr>
                  <a:t>Menor correlação </a:t>
                </a:r>
                <a14:m>
                  <m:oMath xmlns:m="http://schemas.openxmlformats.org/officeDocument/2006/math">
                    <m:groupChr>
                      <m:groupChrPr>
                        <m:chr m:val="⇒"/>
                        <m:vertJc m:val="bot"/>
                        <m:ctrlPr>
                          <a:rPr lang="pt-PT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pt-PT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groupChr>
                  </m:oMath>
                </a14:m>
                <a:r>
                  <a:rPr lang="pt-PT" sz="1400" dirty="0">
                    <a:solidFill>
                      <a:schemeClr val="tx1"/>
                    </a:solidFill>
                  </a:rPr>
                  <a:t> </a:t>
                </a:r>
                <a:r>
                  <a:rPr lang="pt-PT" sz="1400" dirty="0">
                    <a:solidFill>
                      <a:srgbClr val="FFFFFF"/>
                    </a:solidFill>
                  </a:rPr>
                  <a:t>Crescimento inversamente proporcional 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0943504-34FD-6840-B8B4-077EF1244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255" y="2177142"/>
                <a:ext cx="3409782" cy="382360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511204" y="377033"/>
            <a:ext cx="5726439" cy="797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PT" dirty="0">
                <a:solidFill>
                  <a:srgbClr val="455358"/>
                </a:solidFill>
              </a:rPr>
              <a:t>Correlação entre  variáveis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39D8A-F834-3547-97D4-03AA250A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7D3D1-199C-B841-B833-4C4E72F54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014" y="1232902"/>
            <a:ext cx="5995846" cy="524806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05DE2B-34E8-A045-A8B1-9320823C2D91}"/>
              </a:ext>
            </a:extLst>
          </p:cNvPr>
          <p:cNvCxnSpPr/>
          <p:nvPr/>
        </p:nvCxnSpPr>
        <p:spPr>
          <a:xfrm>
            <a:off x="4447414" y="4690533"/>
            <a:ext cx="432000" cy="0"/>
          </a:xfrm>
          <a:prstGeom prst="straightConnector1">
            <a:avLst/>
          </a:prstGeom>
          <a:ln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8346502-B96B-E049-AD78-ECBC16CEF867}"/>
              </a:ext>
            </a:extLst>
          </p:cNvPr>
          <p:cNvCxnSpPr/>
          <p:nvPr/>
        </p:nvCxnSpPr>
        <p:spPr>
          <a:xfrm>
            <a:off x="4447414" y="2404533"/>
            <a:ext cx="432000" cy="0"/>
          </a:xfrm>
          <a:prstGeom prst="straightConnector1">
            <a:avLst/>
          </a:prstGeom>
          <a:ln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CAB4AD-064C-2A42-8B78-2C2C8A5D6EF5}"/>
              </a:ext>
            </a:extLst>
          </p:cNvPr>
          <p:cNvCxnSpPr/>
          <p:nvPr/>
        </p:nvCxnSpPr>
        <p:spPr>
          <a:xfrm>
            <a:off x="4447414" y="2160208"/>
            <a:ext cx="432000" cy="0"/>
          </a:xfrm>
          <a:prstGeom prst="straightConnector1">
            <a:avLst/>
          </a:prstGeom>
          <a:ln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E3CC7CD-FC0C-BB47-974A-121656109BD8}"/>
              </a:ext>
            </a:extLst>
          </p:cNvPr>
          <p:cNvCxnSpPr/>
          <p:nvPr/>
        </p:nvCxnSpPr>
        <p:spPr>
          <a:xfrm>
            <a:off x="4447414" y="3818466"/>
            <a:ext cx="432000" cy="0"/>
          </a:xfrm>
          <a:prstGeom prst="straightConnector1">
            <a:avLst/>
          </a:prstGeom>
          <a:ln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759B6926-AC97-44E1-9DC1-B1465359459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A98EE3D-8CD1-4C3F-BD1C-C98C9596463C}" type="slidenum">
              <a:rPr lang="en-US" sz="12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075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31DF0F-C374-F34B-BA05-4542FE8F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PT" b="1" dirty="0" err="1">
                <a:solidFill>
                  <a:srgbClr val="FFFFFF"/>
                </a:solidFill>
              </a:rPr>
              <a:t>Dataset</a:t>
            </a:r>
            <a:endParaRPr lang="pt-PT" b="1" dirty="0">
              <a:solidFill>
                <a:srgbClr val="FFFFFF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943504-34FD-6840-B8B4-077EF1244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PT" sz="2000" dirty="0">
                <a:solidFill>
                  <a:srgbClr val="FFFFFF"/>
                </a:solidFill>
              </a:rPr>
              <a:t>Separação de classes ? </a:t>
            </a:r>
          </a:p>
          <a:p>
            <a:pPr>
              <a:lnSpc>
                <a:spcPct val="90000"/>
              </a:lnSpc>
            </a:pPr>
            <a:endParaRPr lang="pt-PT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pt-PT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PT" sz="2000" dirty="0">
                <a:solidFill>
                  <a:srgbClr val="FFFFFF"/>
                </a:solidFill>
              </a:rPr>
              <a:t>Clusters Óbvios ?</a:t>
            </a:r>
          </a:p>
          <a:p>
            <a:pPr>
              <a:lnSpc>
                <a:spcPct val="90000"/>
              </a:lnSpc>
            </a:pPr>
            <a:endParaRPr lang="pt-PT" sz="1000" dirty="0">
              <a:solidFill>
                <a:srgbClr val="FFFFFF"/>
              </a:solidFill>
            </a:endParaRP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PT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E42D49-7E5C-6E4F-964D-3BBD8018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647" y="1551873"/>
            <a:ext cx="4445000" cy="42813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68FD-556A-B34F-BF0F-5535B83C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3D6993AB-2C5E-884E-8CF7-3164016496F3}"/>
              </a:ext>
            </a:extLst>
          </p:cNvPr>
          <p:cNvSpPr txBox="1">
            <a:spLocks/>
          </p:cNvSpPr>
          <p:nvPr/>
        </p:nvSpPr>
        <p:spPr>
          <a:xfrm>
            <a:off x="5511204" y="68961"/>
            <a:ext cx="5726439" cy="1300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PT" dirty="0">
                <a:solidFill>
                  <a:srgbClr val="455358"/>
                </a:solidFill>
              </a:rPr>
              <a:t>Redução a 2 Dimensões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3ED62B90-68D6-4B29-BC53-71C66C8901B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A98EE3D-8CD1-4C3F-BD1C-C98C9596463C}" type="slidenum">
              <a:rPr lang="en-US" sz="1200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55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E027E4-8017-44F6-94E5-5570F468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487" y="1066800"/>
            <a:ext cx="6593594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 err="1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Aprendizagem</a:t>
            </a:r>
            <a:endParaRPr lang="en-US" sz="6600" b="0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9C2A08E-F73A-4879-B42D-D4E2D9F9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250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231DF0F-C374-F34B-BA05-4542FE8F7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60" y="990980"/>
            <a:ext cx="3412067" cy="7743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NAIVE BAYES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07BD1C-8E65-428D-8482-31671F21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53" y="1751297"/>
            <a:ext cx="6764864" cy="3331697"/>
          </a:xfrm>
          <a:prstGeom prst="rect">
            <a:avLst/>
          </a:prstGeom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85F6712C-A902-4007-82AF-C76CBBF7059C}"/>
              </a:ext>
            </a:extLst>
          </p:cNvPr>
          <p:cNvSpPr txBox="1">
            <a:spLocks/>
          </p:cNvSpPr>
          <p:nvPr/>
        </p:nvSpPr>
        <p:spPr>
          <a:xfrm>
            <a:off x="4579128" y="1172610"/>
            <a:ext cx="7183597" cy="2256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23E7C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endParaRPr kumimoji="0" lang="pt-PT" sz="18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7E9DF5EF-10D8-AB4E-9C6F-E112E5D47C41}"/>
              </a:ext>
            </a:extLst>
          </p:cNvPr>
          <p:cNvSpPr txBox="1">
            <a:spLocks/>
          </p:cNvSpPr>
          <p:nvPr/>
        </p:nvSpPr>
        <p:spPr>
          <a:xfrm>
            <a:off x="5511204" y="377033"/>
            <a:ext cx="5726439" cy="797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PT" sz="2800" b="0" i="0" u="none" strike="noStrike" kern="1200" cap="all" spc="0" normalizeH="0" baseline="0" noProof="0" dirty="0">
              <a:ln>
                <a:noFill/>
              </a:ln>
              <a:solidFill>
                <a:srgbClr val="455358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Marcador de Posição de Conteúdo 2">
                <a:extLst>
                  <a:ext uri="{FF2B5EF4-FFF2-40B4-BE49-F238E27FC236}">
                    <a16:creationId xmlns:a16="http://schemas.microsoft.com/office/drawing/2014/main" id="{8A92A720-47CE-44D0-8173-BC7EDEF0EC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445" y="2137700"/>
                <a:ext cx="3409782" cy="2398150"/>
              </a:xfrm>
            </p:spPr>
            <p:txBody>
              <a:bodyPr>
                <a:normAutofit/>
              </a:bodyPr>
              <a:lstStyle/>
              <a:p>
                <a:r>
                  <a:rPr lang="pt-PT" sz="1600" dirty="0">
                    <a:solidFill>
                      <a:schemeClr val="bg1"/>
                    </a:solidFill>
                  </a:rPr>
                  <a:t>Probabilidades condicionais</a:t>
                </a:r>
              </a:p>
              <a:p>
                <a:endParaRPr lang="pt-PT" sz="1600" dirty="0">
                  <a:solidFill>
                    <a:schemeClr val="bg1"/>
                  </a:solidFill>
                </a:endParaRPr>
              </a:p>
              <a:p>
                <a:r>
                  <a:rPr lang="pt-PT" sz="1600" i="1" dirty="0" err="1">
                    <a:solidFill>
                      <a:schemeClr val="bg1"/>
                    </a:solidFill>
                  </a:rPr>
                  <a:t>Feature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target </a:t>
                </a:r>
                <a:r>
                  <a:rPr lang="pt-PT" sz="16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pt-PT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pt-PT" sz="1600" i="1" dirty="0">
                  <a:solidFill>
                    <a:schemeClr val="bg1"/>
                  </a:solidFill>
                </a:endParaRPr>
              </a:p>
              <a:p>
                <a:r>
                  <a:rPr lang="pt-PT" sz="1600" dirty="0">
                    <a:solidFill>
                      <a:schemeClr val="bg1"/>
                    </a:solidFill>
                  </a:rPr>
                  <a:t>Restantes </a:t>
                </a:r>
                <a:r>
                  <a:rPr lang="pt-PT" sz="1600" i="1" dirty="0" err="1">
                    <a:solidFill>
                      <a:schemeClr val="bg1"/>
                    </a:solidFill>
                  </a:rPr>
                  <a:t>features</a:t>
                </a:r>
                <a:r>
                  <a:rPr lang="pt-PT" sz="1600" i="1" dirty="0">
                    <a:solidFill>
                      <a:schemeClr val="bg1"/>
                    </a:solidFill>
                  </a:rPr>
                  <a:t> </a:t>
                </a:r>
                <a:r>
                  <a:rPr lang="pt-PT" sz="16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PT" sz="1100" i="1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pt-PT" sz="11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6" name="Marcador de Posição de Conteúdo 2">
                <a:extLst>
                  <a:ext uri="{FF2B5EF4-FFF2-40B4-BE49-F238E27FC236}">
                    <a16:creationId xmlns:a16="http://schemas.microsoft.com/office/drawing/2014/main" id="{8A92A720-47CE-44D0-8173-BC7EDEF0EC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445" y="2137700"/>
                <a:ext cx="3409782" cy="2398150"/>
              </a:xfrm>
              <a:blipFill>
                <a:blip r:embed="rId4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2AB5854-15A0-4C7D-A41E-8E25A30352E0}"/>
              </a:ext>
            </a:extLst>
          </p:cNvPr>
          <p:cNvSpPr txBox="1">
            <a:spLocks/>
          </p:cNvSpPr>
          <p:nvPr/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2357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41243C"/>
      </a:dk2>
      <a:lt2>
        <a:srgbClr val="E2E8E5"/>
      </a:lt2>
      <a:accent1>
        <a:srgbClr val="D23E7C"/>
      </a:accent1>
      <a:accent2>
        <a:srgbClr val="C02CA8"/>
      </a:accent2>
      <a:accent3>
        <a:srgbClr val="AC3ED2"/>
      </a:accent3>
      <a:accent4>
        <a:srgbClr val="6A3EC6"/>
      </a:accent4>
      <a:accent5>
        <a:srgbClr val="3E4BD2"/>
      </a:accent5>
      <a:accent6>
        <a:srgbClr val="2C77C0"/>
      </a:accent6>
      <a:hlink>
        <a:srgbClr val="746CCE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1_DividendVTI">
  <a:themeElements>
    <a:clrScheme name="AnalogousFromDarkSeedLeftStep">
      <a:dk1>
        <a:srgbClr val="000000"/>
      </a:dk1>
      <a:lt1>
        <a:srgbClr val="FFFFFF"/>
      </a:lt1>
      <a:dk2>
        <a:srgbClr val="41243C"/>
      </a:dk2>
      <a:lt2>
        <a:srgbClr val="E2E8E5"/>
      </a:lt2>
      <a:accent1>
        <a:srgbClr val="D23E7C"/>
      </a:accent1>
      <a:accent2>
        <a:srgbClr val="C02CA8"/>
      </a:accent2>
      <a:accent3>
        <a:srgbClr val="AC3ED2"/>
      </a:accent3>
      <a:accent4>
        <a:srgbClr val="6A3EC6"/>
      </a:accent4>
      <a:accent5>
        <a:srgbClr val="3E4BD2"/>
      </a:accent5>
      <a:accent6>
        <a:srgbClr val="2C77C0"/>
      </a:accent6>
      <a:hlink>
        <a:srgbClr val="746CCE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454</Words>
  <Application>Microsoft Office PowerPoint</Application>
  <PresentationFormat>Ecrã Panorâmico</PresentationFormat>
  <Paragraphs>185</Paragraphs>
  <Slides>24</Slides>
  <Notes>17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24</vt:i4>
      </vt:variant>
    </vt:vector>
  </HeadingPairs>
  <TitlesOfParts>
    <vt:vector size="30" baseType="lpstr">
      <vt:lpstr>Calibri</vt:lpstr>
      <vt:lpstr>Cambria Math</vt:lpstr>
      <vt:lpstr>Gill Sans MT</vt:lpstr>
      <vt:lpstr>Wingdings 2</vt:lpstr>
      <vt:lpstr>DividendVTI</vt:lpstr>
      <vt:lpstr>1_DividendVTI</vt:lpstr>
      <vt:lpstr>Aprendizagem e Extração de conhecimento</vt:lpstr>
      <vt:lpstr>Features</vt:lpstr>
      <vt:lpstr>Age Binned</vt:lpstr>
      <vt:lpstr>education</vt:lpstr>
      <vt:lpstr>Apresentação do PowerPoint</vt:lpstr>
      <vt:lpstr>Dataset</vt:lpstr>
      <vt:lpstr>Dataset</vt:lpstr>
      <vt:lpstr>Aprendizagem</vt:lpstr>
      <vt:lpstr>NAIVE BAYES</vt:lpstr>
      <vt:lpstr>Apresentação do PowerPoint</vt:lpstr>
      <vt:lpstr>Apresentação do PowerPoint</vt:lpstr>
      <vt:lpstr>Decision TREE</vt:lpstr>
      <vt:lpstr>Apresentação do PowerPoint</vt:lpstr>
      <vt:lpstr>Apresentação do PowerPoint</vt:lpstr>
      <vt:lpstr>Apresentação do PowerPoint</vt:lpstr>
      <vt:lpstr>Otimização de modelos</vt:lpstr>
      <vt:lpstr>Imbalanced data</vt:lpstr>
      <vt:lpstr>Análise de resultados</vt:lpstr>
      <vt:lpstr>Apresentação do PowerPoint</vt:lpstr>
      <vt:lpstr>f1-score=2 ×(Recall×Precision)/(Recall+Precision)</vt:lpstr>
      <vt:lpstr>Apresentação do PowerPoint</vt:lpstr>
      <vt:lpstr>Trabalho futuro</vt:lpstr>
      <vt:lpstr>O que podemos melhorar?</vt:lpstr>
      <vt:lpstr>Perguntas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e Extração de conhecimento</dc:title>
  <dc:creator>Pedro Machado</dc:creator>
  <cp:lastModifiedBy>Pedro Machado</cp:lastModifiedBy>
  <cp:revision>1</cp:revision>
  <dcterms:created xsi:type="dcterms:W3CDTF">2021-01-11T15:56:35Z</dcterms:created>
  <dcterms:modified xsi:type="dcterms:W3CDTF">2021-01-11T16:00:06Z</dcterms:modified>
</cp:coreProperties>
</file>